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8" r:id="rId3"/>
    <p:sldId id="260" r:id="rId4"/>
    <p:sldId id="259" r:id="rId5"/>
    <p:sldId id="285" r:id="rId6"/>
    <p:sldId id="266" r:id="rId7"/>
    <p:sldId id="289" r:id="rId8"/>
    <p:sldId id="290" r:id="rId9"/>
    <p:sldId id="291" r:id="rId10"/>
    <p:sldId id="294" r:id="rId11"/>
    <p:sldId id="267" r:id="rId12"/>
    <p:sldId id="270" r:id="rId13"/>
    <p:sldId id="292" r:id="rId14"/>
    <p:sldId id="295" r:id="rId15"/>
    <p:sldId id="287" r:id="rId16"/>
    <p:sldId id="262" r:id="rId17"/>
    <p:sldId id="269" r:id="rId18"/>
    <p:sldId id="284" r:id="rId19"/>
    <p:sldId id="296" r:id="rId20"/>
    <p:sldId id="265" r:id="rId21"/>
    <p:sldId id="271" r:id="rId22"/>
    <p:sldId id="272" r:id="rId23"/>
    <p:sldId id="263" r:id="rId24"/>
    <p:sldId id="274" r:id="rId25"/>
    <p:sldId id="276" r:id="rId26"/>
    <p:sldId id="283" r:id="rId27"/>
    <p:sldId id="264" r:id="rId28"/>
    <p:sldId id="275" r:id="rId29"/>
    <p:sldId id="286" r:id="rId30"/>
    <p:sldId id="280" r:id="rId31"/>
    <p:sldId id="281" r:id="rId32"/>
    <p:sldId id="26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75A"/>
    <a:srgbClr val="F17F42"/>
    <a:srgbClr val="D9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96" y="33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AC5CB-6390-4061-8DE8-0C81ED3F3D36}" type="datetimeFigureOut">
              <a:rPr lang="zh-CN" altLang="en-US" smtClean="0"/>
              <a:pPr/>
              <a:t>2020/6/17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D9478-11F9-42E4-A047-A71E524A9B2F}" type="slidenum">
              <a:rPr lang="zh-CN" altLang="en-US" smtClean="0"/>
              <a:pPr/>
              <a:t>‹#›</a:t>
            </a:fld>
            <a:endParaRPr lang="zh-CN" altLang="en-US"/>
          </a:p>
        </p:txBody>
      </p:sp>
    </p:spTree>
    <p:extLst>
      <p:ext uri="{BB962C8B-B14F-4D97-AF65-F5344CB8AC3E}">
        <p14:creationId xmlns:p14="http://schemas.microsoft.com/office/powerpoint/2010/main" val="73766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E3D9478-11F9-42E4-A047-A71E524A9B2F}" type="slidenum">
              <a:rPr lang="zh-CN" altLang="en-US" smtClean="0"/>
              <a:pPr/>
              <a:t>2</a:t>
            </a:fld>
            <a:endParaRPr lang="zh-CN" altLang="en-US"/>
          </a:p>
        </p:txBody>
      </p:sp>
    </p:spTree>
    <p:extLst>
      <p:ext uri="{BB962C8B-B14F-4D97-AF65-F5344CB8AC3E}">
        <p14:creationId xmlns:p14="http://schemas.microsoft.com/office/powerpoint/2010/main" val="171953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2020/6/17</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6.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0.jpeg"/><Relationship Id="rId5" Type="http://schemas.openxmlformats.org/officeDocument/2006/relationships/image" Target="../media/image57.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t="7834" b="7834"/>
          <a:stretch/>
        </p:blipFill>
        <p:spPr>
          <a:xfrm>
            <a:off x="0" y="0"/>
            <a:ext cx="12192000" cy="6858000"/>
          </a:xfrm>
          <a:prstGeom prst="rect">
            <a:avLst/>
          </a:prstGeom>
        </p:spPr>
      </p:pic>
      <p:sp>
        <p:nvSpPr>
          <p:cNvPr id="16" name="PA_平行四边形 15"/>
          <p:cNvSpPr/>
          <p:nvPr>
            <p:custDataLst>
              <p:tags r:id="rId2"/>
            </p:custDataLst>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3"/>
            </p:custDataLst>
          </p:nvPr>
        </p:nvSpPr>
        <p:spPr>
          <a:xfrm>
            <a:off x="1002298" y="1057812"/>
            <a:ext cx="10187404" cy="2308324"/>
          </a:xfrm>
          <a:prstGeom prst="rect">
            <a:avLst/>
          </a:prstGeom>
          <a:noFill/>
        </p:spPr>
        <p:txBody>
          <a:bodyPr wrap="none" rtlCol="0">
            <a:spAutoFit/>
          </a:bodyPr>
          <a:lstStyle/>
          <a:p>
            <a:pPr algn="ctr"/>
            <a:r>
              <a:rPr lang="ko-KR"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rPr>
              <a:t>제주공항 지연과 </a:t>
            </a:r>
            <a:endParaRPr lang="en-US" altLang="ko-KR"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a:p>
            <a:pPr algn="ctr"/>
            <a:r>
              <a:rPr lang="ko-KR"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rPr>
              <a:t>제주 안전지대 현황 분석</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PA_矩形 11"/>
          <p:cNvSpPr/>
          <p:nvPr>
            <p:custDataLst>
              <p:tags r:id="rId4"/>
            </p:custDataLst>
          </p:nvPr>
        </p:nvSpPr>
        <p:spPr>
          <a:xfrm>
            <a:off x="839416" y="3371850"/>
            <a:ext cx="10657184" cy="120015"/>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PA_图片 14"/>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5655838" y="3982760"/>
            <a:ext cx="1129308" cy="1129308"/>
          </a:xfrm>
          <a:prstGeom prst="rect">
            <a:avLst/>
          </a:prstGeom>
        </p:spPr>
      </p:pic>
    </p:spTree>
    <p:extLst>
      <p:ext uri="{BB962C8B-B14F-4D97-AF65-F5344CB8AC3E}">
        <p14:creationId xmlns:p14="http://schemas.microsoft.com/office/powerpoint/2010/main" val="1163338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8">
            <a:extLst>
              <a:ext uri="{FF2B5EF4-FFF2-40B4-BE49-F238E27FC236}">
                <a16:creationId xmlns:a16="http://schemas.microsoft.com/office/drawing/2014/main" id="{AE7083F9-793B-4A1F-96B7-D236E1BE3E43}"/>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03.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데이터 수집</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19">
            <a:extLst>
              <a:ext uri="{FF2B5EF4-FFF2-40B4-BE49-F238E27FC236}">
                <a16:creationId xmlns:a16="http://schemas.microsoft.com/office/drawing/2014/main" id="{FC3C6E04-1C4B-4A40-A3A9-9FEC1D4A35F5}"/>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그림 9">
            <a:extLst>
              <a:ext uri="{FF2B5EF4-FFF2-40B4-BE49-F238E27FC236}">
                <a16:creationId xmlns:a16="http://schemas.microsoft.com/office/drawing/2014/main" id="{03ABB8F3-DD44-4C84-98DC-C756B118AC75}"/>
              </a:ext>
            </a:extLst>
          </p:cNvPr>
          <p:cNvPicPr>
            <a:picLocks noChangeAspect="1"/>
          </p:cNvPicPr>
          <p:nvPr/>
        </p:nvPicPr>
        <p:blipFill>
          <a:blip r:embed="rId2"/>
          <a:stretch>
            <a:fillRect/>
          </a:stretch>
        </p:blipFill>
        <p:spPr>
          <a:xfrm>
            <a:off x="191344" y="2505956"/>
            <a:ext cx="7518160" cy="3941966"/>
          </a:xfrm>
          <a:prstGeom prst="rect">
            <a:avLst/>
          </a:prstGeom>
        </p:spPr>
      </p:pic>
      <p:grpSp>
        <p:nvGrpSpPr>
          <p:cNvPr id="14" name="组合 1">
            <a:extLst>
              <a:ext uri="{FF2B5EF4-FFF2-40B4-BE49-F238E27FC236}">
                <a16:creationId xmlns:a16="http://schemas.microsoft.com/office/drawing/2014/main" id="{B967E72F-A644-4AA4-8D34-D531D86BBA92}"/>
              </a:ext>
            </a:extLst>
          </p:cNvPr>
          <p:cNvGrpSpPr/>
          <p:nvPr/>
        </p:nvGrpSpPr>
        <p:grpSpPr>
          <a:xfrm>
            <a:off x="8015064" y="4024108"/>
            <a:ext cx="529208" cy="529208"/>
            <a:chOff x="1631504" y="2755776"/>
            <a:chExt cx="914400" cy="914400"/>
          </a:xfrm>
        </p:grpSpPr>
        <p:sp>
          <p:nvSpPr>
            <p:cNvPr id="15" name="椭圆 6">
              <a:extLst>
                <a:ext uri="{FF2B5EF4-FFF2-40B4-BE49-F238E27FC236}">
                  <a16:creationId xmlns:a16="http://schemas.microsoft.com/office/drawing/2014/main" id="{0921435D-B94C-48E4-B24B-AE581BDC97CC}"/>
                </a:ext>
              </a:extLst>
            </p:cNvPr>
            <p:cNvSpPr/>
            <p:nvPr/>
          </p:nvSpPr>
          <p:spPr>
            <a:xfrm>
              <a:off x="1631504"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2">
              <a:extLst>
                <a:ext uri="{FF2B5EF4-FFF2-40B4-BE49-F238E27FC236}">
                  <a16:creationId xmlns:a16="http://schemas.microsoft.com/office/drawing/2014/main" id="{C27A4B60-3E69-4743-95A6-DADE3E8969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6488" y="2868479"/>
              <a:ext cx="717104" cy="717104"/>
            </a:xfrm>
            <a:prstGeom prst="rect">
              <a:avLst/>
            </a:prstGeom>
          </p:spPr>
        </p:pic>
      </p:grpSp>
      <p:grpSp>
        <p:nvGrpSpPr>
          <p:cNvPr id="17" name="组合 3">
            <a:extLst>
              <a:ext uri="{FF2B5EF4-FFF2-40B4-BE49-F238E27FC236}">
                <a16:creationId xmlns:a16="http://schemas.microsoft.com/office/drawing/2014/main" id="{C4635EDB-732A-49C6-8E19-4E5BEA39E76C}"/>
              </a:ext>
            </a:extLst>
          </p:cNvPr>
          <p:cNvGrpSpPr/>
          <p:nvPr/>
        </p:nvGrpSpPr>
        <p:grpSpPr>
          <a:xfrm>
            <a:off x="8015064" y="2091464"/>
            <a:ext cx="529208" cy="529208"/>
            <a:chOff x="5519936" y="2755776"/>
            <a:chExt cx="914400" cy="914400"/>
          </a:xfrm>
        </p:grpSpPr>
        <p:sp>
          <p:nvSpPr>
            <p:cNvPr id="18" name="椭圆 8">
              <a:extLst>
                <a:ext uri="{FF2B5EF4-FFF2-40B4-BE49-F238E27FC236}">
                  <a16:creationId xmlns:a16="http://schemas.microsoft.com/office/drawing/2014/main" id="{01257F0D-EABE-428E-BC98-9975D2E3FCA5}"/>
                </a:ext>
              </a:extLst>
            </p:cNvPr>
            <p:cNvSpPr/>
            <p:nvPr/>
          </p:nvSpPr>
          <p:spPr>
            <a:xfrm>
              <a:off x="5519936"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3">
              <a:extLst>
                <a:ext uri="{FF2B5EF4-FFF2-40B4-BE49-F238E27FC236}">
                  <a16:creationId xmlns:a16="http://schemas.microsoft.com/office/drawing/2014/main" id="{6816A78C-1026-428B-888B-64B8689EB3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8981" y="2775451"/>
              <a:ext cx="841276" cy="841276"/>
            </a:xfrm>
            <a:prstGeom prst="rect">
              <a:avLst/>
            </a:prstGeom>
          </p:spPr>
        </p:pic>
      </p:grpSp>
      <p:grpSp>
        <p:nvGrpSpPr>
          <p:cNvPr id="20" name="组合 2">
            <a:extLst>
              <a:ext uri="{FF2B5EF4-FFF2-40B4-BE49-F238E27FC236}">
                <a16:creationId xmlns:a16="http://schemas.microsoft.com/office/drawing/2014/main" id="{8172443B-C9CA-4514-8542-4ADEA8602EEC}"/>
              </a:ext>
            </a:extLst>
          </p:cNvPr>
          <p:cNvGrpSpPr/>
          <p:nvPr/>
        </p:nvGrpSpPr>
        <p:grpSpPr>
          <a:xfrm>
            <a:off x="7995340" y="3042876"/>
            <a:ext cx="548932" cy="559028"/>
            <a:chOff x="3541640" y="2704252"/>
            <a:chExt cx="948480" cy="965924"/>
          </a:xfrm>
        </p:grpSpPr>
        <p:sp>
          <p:nvSpPr>
            <p:cNvPr id="21" name="椭圆 7">
              <a:extLst>
                <a:ext uri="{FF2B5EF4-FFF2-40B4-BE49-F238E27FC236}">
                  <a16:creationId xmlns:a16="http://schemas.microsoft.com/office/drawing/2014/main" id="{64FEE51A-FCAE-4C6E-814C-AAA310EB48EA}"/>
                </a:ext>
              </a:extLst>
            </p:cNvPr>
            <p:cNvSpPr/>
            <p:nvPr/>
          </p:nvSpPr>
          <p:spPr>
            <a:xfrm>
              <a:off x="3575720"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14">
              <a:extLst>
                <a:ext uri="{FF2B5EF4-FFF2-40B4-BE49-F238E27FC236}">
                  <a16:creationId xmlns:a16="http://schemas.microsoft.com/office/drawing/2014/main" id="{FBD76E95-B63C-41BE-BDD9-8A00683705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1640" y="2704252"/>
              <a:ext cx="948479" cy="948479"/>
            </a:xfrm>
            <a:prstGeom prst="rect">
              <a:avLst/>
            </a:prstGeom>
          </p:spPr>
        </p:pic>
      </p:grpSp>
      <p:grpSp>
        <p:nvGrpSpPr>
          <p:cNvPr id="23" name="组合 4">
            <a:extLst>
              <a:ext uri="{FF2B5EF4-FFF2-40B4-BE49-F238E27FC236}">
                <a16:creationId xmlns:a16="http://schemas.microsoft.com/office/drawing/2014/main" id="{E30A9B4F-17C0-43AE-A1B2-48EB33293923}"/>
              </a:ext>
            </a:extLst>
          </p:cNvPr>
          <p:cNvGrpSpPr/>
          <p:nvPr/>
        </p:nvGrpSpPr>
        <p:grpSpPr>
          <a:xfrm>
            <a:off x="8015064" y="1140052"/>
            <a:ext cx="529208" cy="529208"/>
            <a:chOff x="7464152" y="2755776"/>
            <a:chExt cx="914400" cy="914400"/>
          </a:xfrm>
        </p:grpSpPr>
        <p:sp>
          <p:nvSpPr>
            <p:cNvPr id="24" name="椭圆 9">
              <a:extLst>
                <a:ext uri="{FF2B5EF4-FFF2-40B4-BE49-F238E27FC236}">
                  <a16:creationId xmlns:a16="http://schemas.microsoft.com/office/drawing/2014/main" id="{71254B65-C9F4-4912-88A5-865C746D9864}"/>
                </a:ext>
              </a:extLst>
            </p:cNvPr>
            <p:cNvSpPr/>
            <p:nvPr/>
          </p:nvSpPr>
          <p:spPr>
            <a:xfrm>
              <a:off x="7464152"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15">
              <a:extLst>
                <a:ext uri="{FF2B5EF4-FFF2-40B4-BE49-F238E27FC236}">
                  <a16:creationId xmlns:a16="http://schemas.microsoft.com/office/drawing/2014/main" id="{0B88C201-320F-485E-B918-97C377DADE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1870" y="2857120"/>
              <a:ext cx="718964" cy="718964"/>
            </a:xfrm>
            <a:prstGeom prst="rect">
              <a:avLst/>
            </a:prstGeom>
          </p:spPr>
        </p:pic>
      </p:grpSp>
      <p:grpSp>
        <p:nvGrpSpPr>
          <p:cNvPr id="27" name="组合 11">
            <a:extLst>
              <a:ext uri="{FF2B5EF4-FFF2-40B4-BE49-F238E27FC236}">
                <a16:creationId xmlns:a16="http://schemas.microsoft.com/office/drawing/2014/main" id="{FD75F7EB-84B3-4824-820F-B9EB0CE7F972}"/>
              </a:ext>
            </a:extLst>
          </p:cNvPr>
          <p:cNvGrpSpPr/>
          <p:nvPr/>
        </p:nvGrpSpPr>
        <p:grpSpPr>
          <a:xfrm>
            <a:off x="7968208" y="188640"/>
            <a:ext cx="529208" cy="529208"/>
            <a:chOff x="9408368" y="2755776"/>
            <a:chExt cx="914400" cy="914400"/>
          </a:xfrm>
        </p:grpSpPr>
        <p:sp>
          <p:nvSpPr>
            <p:cNvPr id="28" name="椭圆 10">
              <a:extLst>
                <a:ext uri="{FF2B5EF4-FFF2-40B4-BE49-F238E27FC236}">
                  <a16:creationId xmlns:a16="http://schemas.microsoft.com/office/drawing/2014/main" id="{25B867D9-628F-4F2E-9A07-FB6B1EE8CC90}"/>
                </a:ext>
              </a:extLst>
            </p:cNvPr>
            <p:cNvSpPr/>
            <p:nvPr/>
          </p:nvSpPr>
          <p:spPr>
            <a:xfrm>
              <a:off x="9408368"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16">
              <a:extLst>
                <a:ext uri="{FF2B5EF4-FFF2-40B4-BE49-F238E27FC236}">
                  <a16:creationId xmlns:a16="http://schemas.microsoft.com/office/drawing/2014/main" id="{29CC8015-5653-4EFD-A572-B5FBECAC7B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1297" y="2850390"/>
              <a:ext cx="725694" cy="725694"/>
            </a:xfrm>
            <a:prstGeom prst="rect">
              <a:avLst/>
            </a:prstGeom>
          </p:spPr>
        </p:pic>
      </p:grpSp>
      <p:sp>
        <p:nvSpPr>
          <p:cNvPr id="2" name="TextBox 1">
            <a:extLst>
              <a:ext uri="{FF2B5EF4-FFF2-40B4-BE49-F238E27FC236}">
                <a16:creationId xmlns:a16="http://schemas.microsoft.com/office/drawing/2014/main" id="{49E04945-EA85-4C75-B033-FD4E41421B7B}"/>
              </a:ext>
            </a:extLst>
          </p:cNvPr>
          <p:cNvSpPr txBox="1"/>
          <p:nvPr/>
        </p:nvSpPr>
        <p:spPr>
          <a:xfrm>
            <a:off x="8641432" y="258299"/>
            <a:ext cx="3359224" cy="646331"/>
          </a:xfrm>
          <a:prstGeom prst="rect">
            <a:avLst/>
          </a:prstGeom>
          <a:noFill/>
        </p:spPr>
        <p:txBody>
          <a:bodyPr wrap="square" rtlCol="0">
            <a:spAutoFit/>
          </a:bodyPr>
          <a:lstStyle/>
          <a:p>
            <a:r>
              <a:rPr lang="en-US" altLang="ko-KR" dirty="0" err="1"/>
              <a:t>Flight_num</a:t>
            </a:r>
            <a:r>
              <a:rPr lang="en-US" altLang="ko-KR" dirty="0"/>
              <a:t> : 4.27~6.8</a:t>
            </a:r>
            <a:r>
              <a:rPr lang="ko-KR" altLang="en-US" dirty="0"/>
              <a:t>일까지 운행된 항공편명</a:t>
            </a:r>
            <a:endParaRPr lang="en-US" altLang="ko-KR" dirty="0"/>
          </a:p>
        </p:txBody>
      </p:sp>
      <p:sp>
        <p:nvSpPr>
          <p:cNvPr id="43" name="TextBox 42">
            <a:extLst>
              <a:ext uri="{FF2B5EF4-FFF2-40B4-BE49-F238E27FC236}">
                <a16:creationId xmlns:a16="http://schemas.microsoft.com/office/drawing/2014/main" id="{6A6127AE-2DDA-4F56-A842-CDD398D8F5B9}"/>
              </a:ext>
            </a:extLst>
          </p:cNvPr>
          <p:cNvSpPr txBox="1"/>
          <p:nvPr/>
        </p:nvSpPr>
        <p:spPr>
          <a:xfrm>
            <a:off x="8641432" y="1185542"/>
            <a:ext cx="2783160" cy="646331"/>
          </a:xfrm>
          <a:prstGeom prst="rect">
            <a:avLst/>
          </a:prstGeom>
          <a:noFill/>
        </p:spPr>
        <p:txBody>
          <a:bodyPr wrap="square" rtlCol="0">
            <a:spAutoFit/>
          </a:bodyPr>
          <a:lstStyle/>
          <a:p>
            <a:r>
              <a:rPr lang="en-US" altLang="ko-KR" dirty="0" err="1"/>
              <a:t>Airline_name</a:t>
            </a:r>
            <a:r>
              <a:rPr lang="en-US" altLang="ko-KR" dirty="0"/>
              <a:t> : 7</a:t>
            </a:r>
            <a:r>
              <a:rPr lang="ko-KR" altLang="en-US" dirty="0"/>
              <a:t>가지 항공사</a:t>
            </a:r>
            <a:endParaRPr lang="en-US" altLang="ko-KR" dirty="0"/>
          </a:p>
        </p:txBody>
      </p:sp>
      <p:sp>
        <p:nvSpPr>
          <p:cNvPr id="44" name="TextBox 43">
            <a:extLst>
              <a:ext uri="{FF2B5EF4-FFF2-40B4-BE49-F238E27FC236}">
                <a16:creationId xmlns:a16="http://schemas.microsoft.com/office/drawing/2014/main" id="{020A1B99-3534-400B-933D-7EDB06FB48A2}"/>
              </a:ext>
            </a:extLst>
          </p:cNvPr>
          <p:cNvSpPr txBox="1"/>
          <p:nvPr/>
        </p:nvSpPr>
        <p:spPr>
          <a:xfrm>
            <a:off x="8641432" y="2112785"/>
            <a:ext cx="2783160" cy="646331"/>
          </a:xfrm>
          <a:prstGeom prst="rect">
            <a:avLst/>
          </a:prstGeom>
          <a:noFill/>
        </p:spPr>
        <p:txBody>
          <a:bodyPr wrap="square" rtlCol="0">
            <a:spAutoFit/>
          </a:bodyPr>
          <a:lstStyle/>
          <a:p>
            <a:r>
              <a:rPr lang="en-US" altLang="ko-KR" dirty="0" err="1"/>
              <a:t>Arrived_airport_name</a:t>
            </a:r>
            <a:r>
              <a:rPr lang="en-US" altLang="ko-KR" dirty="0"/>
              <a:t> : </a:t>
            </a:r>
            <a:r>
              <a:rPr lang="ko-KR" altLang="en-US" dirty="0"/>
              <a:t>출발지</a:t>
            </a:r>
            <a:endParaRPr lang="en-US" altLang="ko-KR" dirty="0"/>
          </a:p>
        </p:txBody>
      </p:sp>
      <p:sp>
        <p:nvSpPr>
          <p:cNvPr id="45" name="TextBox 44">
            <a:extLst>
              <a:ext uri="{FF2B5EF4-FFF2-40B4-BE49-F238E27FC236}">
                <a16:creationId xmlns:a16="http://schemas.microsoft.com/office/drawing/2014/main" id="{280C54D7-876B-4539-9A03-4DF78272C1A2}"/>
              </a:ext>
            </a:extLst>
          </p:cNvPr>
          <p:cNvSpPr txBox="1"/>
          <p:nvPr/>
        </p:nvSpPr>
        <p:spPr>
          <a:xfrm>
            <a:off x="8641432" y="3040028"/>
            <a:ext cx="2783160" cy="646331"/>
          </a:xfrm>
          <a:prstGeom prst="rect">
            <a:avLst/>
          </a:prstGeom>
          <a:noFill/>
        </p:spPr>
        <p:txBody>
          <a:bodyPr wrap="square" rtlCol="0">
            <a:spAutoFit/>
          </a:bodyPr>
          <a:lstStyle/>
          <a:p>
            <a:r>
              <a:rPr lang="en-US" altLang="ko-KR" dirty="0" err="1"/>
              <a:t>Boarding_airport_name</a:t>
            </a:r>
            <a:r>
              <a:rPr lang="ko-KR" altLang="en-US" dirty="0"/>
              <a:t> </a:t>
            </a:r>
            <a:r>
              <a:rPr lang="en-US" altLang="ko-KR" dirty="0"/>
              <a:t>:</a:t>
            </a:r>
            <a:r>
              <a:rPr lang="ko-KR" altLang="en-US" dirty="0"/>
              <a:t> 도착지</a:t>
            </a:r>
            <a:endParaRPr lang="en-US" altLang="ko-KR" dirty="0"/>
          </a:p>
        </p:txBody>
      </p:sp>
      <p:sp>
        <p:nvSpPr>
          <p:cNvPr id="46" name="TextBox 45">
            <a:extLst>
              <a:ext uri="{FF2B5EF4-FFF2-40B4-BE49-F238E27FC236}">
                <a16:creationId xmlns:a16="http://schemas.microsoft.com/office/drawing/2014/main" id="{D271949E-FBB3-47EA-BA9D-DF2E1AED42BB}"/>
              </a:ext>
            </a:extLst>
          </p:cNvPr>
          <p:cNvSpPr txBox="1"/>
          <p:nvPr/>
        </p:nvSpPr>
        <p:spPr>
          <a:xfrm>
            <a:off x="8641432" y="3967271"/>
            <a:ext cx="2783160" cy="646331"/>
          </a:xfrm>
          <a:prstGeom prst="rect">
            <a:avLst/>
          </a:prstGeom>
          <a:noFill/>
        </p:spPr>
        <p:txBody>
          <a:bodyPr wrap="square" rtlCol="0">
            <a:spAutoFit/>
          </a:bodyPr>
          <a:lstStyle/>
          <a:p>
            <a:r>
              <a:rPr lang="en-US" altLang="ko-KR" dirty="0" err="1"/>
              <a:t>Scheduled_time</a:t>
            </a:r>
            <a:r>
              <a:rPr lang="en-US" altLang="ko-KR" dirty="0"/>
              <a:t> : </a:t>
            </a:r>
            <a:r>
              <a:rPr lang="ko-KR" altLang="en-US" dirty="0"/>
              <a:t>예정도착시간</a:t>
            </a:r>
            <a:endParaRPr lang="en-US" altLang="ko-KR" dirty="0"/>
          </a:p>
        </p:txBody>
      </p:sp>
      <p:sp>
        <p:nvSpPr>
          <p:cNvPr id="47" name="TextBox 46">
            <a:extLst>
              <a:ext uri="{FF2B5EF4-FFF2-40B4-BE49-F238E27FC236}">
                <a16:creationId xmlns:a16="http://schemas.microsoft.com/office/drawing/2014/main" id="{9767118A-9365-4816-9C5B-AC480C3C855B}"/>
              </a:ext>
            </a:extLst>
          </p:cNvPr>
          <p:cNvSpPr txBox="1"/>
          <p:nvPr/>
        </p:nvSpPr>
        <p:spPr>
          <a:xfrm>
            <a:off x="8631995" y="4894514"/>
            <a:ext cx="2783160" cy="646331"/>
          </a:xfrm>
          <a:prstGeom prst="rect">
            <a:avLst/>
          </a:prstGeom>
          <a:noFill/>
        </p:spPr>
        <p:txBody>
          <a:bodyPr wrap="square" rtlCol="0">
            <a:spAutoFit/>
          </a:bodyPr>
          <a:lstStyle/>
          <a:p>
            <a:r>
              <a:rPr lang="en-US" altLang="ko-KR" dirty="0" err="1"/>
              <a:t>Changed_time</a:t>
            </a:r>
            <a:r>
              <a:rPr lang="en-US" altLang="ko-KR" dirty="0"/>
              <a:t> : </a:t>
            </a:r>
            <a:r>
              <a:rPr lang="ko-KR" altLang="en-US" dirty="0"/>
              <a:t>실제도착시간</a:t>
            </a:r>
            <a:endParaRPr lang="en-US" altLang="ko-KR" dirty="0"/>
          </a:p>
        </p:txBody>
      </p:sp>
      <p:sp>
        <p:nvSpPr>
          <p:cNvPr id="48" name="TextBox 47">
            <a:extLst>
              <a:ext uri="{FF2B5EF4-FFF2-40B4-BE49-F238E27FC236}">
                <a16:creationId xmlns:a16="http://schemas.microsoft.com/office/drawing/2014/main" id="{935B3ED1-D8C7-42FE-8F85-739DB7921B57}"/>
              </a:ext>
            </a:extLst>
          </p:cNvPr>
          <p:cNvSpPr txBox="1"/>
          <p:nvPr/>
        </p:nvSpPr>
        <p:spPr>
          <a:xfrm>
            <a:off x="8631995" y="5821755"/>
            <a:ext cx="2783160" cy="923330"/>
          </a:xfrm>
          <a:prstGeom prst="rect">
            <a:avLst/>
          </a:prstGeom>
          <a:noFill/>
        </p:spPr>
        <p:txBody>
          <a:bodyPr wrap="square" rtlCol="0">
            <a:spAutoFit/>
          </a:bodyPr>
          <a:lstStyle/>
          <a:p>
            <a:r>
              <a:rPr lang="en-US" altLang="ko-KR" dirty="0" err="1"/>
              <a:t>Delay_section</a:t>
            </a:r>
            <a:r>
              <a:rPr lang="en-US" altLang="ko-KR" dirty="0"/>
              <a:t> : (</a:t>
            </a:r>
            <a:r>
              <a:rPr lang="ko-KR" altLang="en-US" dirty="0"/>
              <a:t>임의로 구한</a:t>
            </a:r>
            <a:r>
              <a:rPr lang="en-US" altLang="ko-KR" dirty="0"/>
              <a:t>) </a:t>
            </a:r>
            <a:r>
              <a:rPr lang="ko-KR" altLang="en-US" dirty="0"/>
              <a:t>도착 지연 여부</a:t>
            </a:r>
            <a:endParaRPr lang="en-US" altLang="ko-KR" dirty="0"/>
          </a:p>
          <a:p>
            <a:r>
              <a:rPr lang="en-US" altLang="ko-KR" dirty="0"/>
              <a:t>(6</a:t>
            </a:r>
            <a:r>
              <a:rPr lang="ko-KR" altLang="en-US" dirty="0"/>
              <a:t>가지로 구분</a:t>
            </a:r>
            <a:r>
              <a:rPr lang="en-US" altLang="ko-KR" dirty="0"/>
              <a:t>)</a:t>
            </a:r>
            <a:endParaRPr lang="ko-KR" altLang="en-US" dirty="0"/>
          </a:p>
        </p:txBody>
      </p:sp>
      <p:grpSp>
        <p:nvGrpSpPr>
          <p:cNvPr id="49" name="组合 1">
            <a:extLst>
              <a:ext uri="{FF2B5EF4-FFF2-40B4-BE49-F238E27FC236}">
                <a16:creationId xmlns:a16="http://schemas.microsoft.com/office/drawing/2014/main" id="{1A1EAA83-68E7-4547-BCC2-EB44589A4B9E}"/>
              </a:ext>
            </a:extLst>
          </p:cNvPr>
          <p:cNvGrpSpPr/>
          <p:nvPr/>
        </p:nvGrpSpPr>
        <p:grpSpPr>
          <a:xfrm>
            <a:off x="8016466" y="5925530"/>
            <a:ext cx="527806" cy="527806"/>
            <a:chOff x="839416" y="4029244"/>
            <a:chExt cx="959855" cy="959855"/>
          </a:xfrm>
        </p:grpSpPr>
        <p:sp>
          <p:nvSpPr>
            <p:cNvPr id="50" name="椭圆 9">
              <a:extLst>
                <a:ext uri="{FF2B5EF4-FFF2-40B4-BE49-F238E27FC236}">
                  <a16:creationId xmlns:a16="http://schemas.microsoft.com/office/drawing/2014/main" id="{2C05B788-1412-46E3-A309-353A78844D23}"/>
                </a:ext>
              </a:extLst>
            </p:cNvPr>
            <p:cNvSpPr/>
            <p:nvPr/>
          </p:nvSpPr>
          <p:spPr>
            <a:xfrm>
              <a:off x="839416" y="4029244"/>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15">
              <a:extLst>
                <a:ext uri="{FF2B5EF4-FFF2-40B4-BE49-F238E27FC236}">
                  <a16:creationId xmlns:a16="http://schemas.microsoft.com/office/drawing/2014/main" id="{91E51E20-0DCC-4A10-9926-C77E3B1F62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991" y="4110033"/>
              <a:ext cx="746733" cy="746733"/>
            </a:xfrm>
            <a:prstGeom prst="rect">
              <a:avLst/>
            </a:prstGeom>
            <a:ln>
              <a:noFill/>
            </a:ln>
          </p:spPr>
        </p:pic>
      </p:grpSp>
      <p:grpSp>
        <p:nvGrpSpPr>
          <p:cNvPr id="52" name="组合 2">
            <a:extLst>
              <a:ext uri="{FF2B5EF4-FFF2-40B4-BE49-F238E27FC236}">
                <a16:creationId xmlns:a16="http://schemas.microsoft.com/office/drawing/2014/main" id="{D093D358-263D-4135-93B5-4511F46F3EA4}"/>
              </a:ext>
            </a:extLst>
          </p:cNvPr>
          <p:cNvGrpSpPr/>
          <p:nvPr/>
        </p:nvGrpSpPr>
        <p:grpSpPr>
          <a:xfrm>
            <a:off x="8040216" y="4975520"/>
            <a:ext cx="527806" cy="527806"/>
            <a:chOff x="3863752" y="4053321"/>
            <a:chExt cx="959855" cy="959855"/>
          </a:xfrm>
        </p:grpSpPr>
        <p:sp>
          <p:nvSpPr>
            <p:cNvPr id="53" name="椭圆 10">
              <a:extLst>
                <a:ext uri="{FF2B5EF4-FFF2-40B4-BE49-F238E27FC236}">
                  <a16:creationId xmlns:a16="http://schemas.microsoft.com/office/drawing/2014/main" id="{5A8F2899-1644-41B6-82B9-E09602408062}"/>
                </a:ext>
              </a:extLst>
            </p:cNvPr>
            <p:cNvSpPr/>
            <p:nvPr/>
          </p:nvSpPr>
          <p:spPr>
            <a:xfrm>
              <a:off x="3863752" y="4053321"/>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16">
              <a:extLst>
                <a:ext uri="{FF2B5EF4-FFF2-40B4-BE49-F238E27FC236}">
                  <a16:creationId xmlns:a16="http://schemas.microsoft.com/office/drawing/2014/main" id="{51857753-9673-42E9-A00D-1BA42EBF61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0841" y="4205942"/>
              <a:ext cx="680399" cy="680399"/>
            </a:xfrm>
            <a:prstGeom prst="rect">
              <a:avLst/>
            </a:prstGeom>
            <a:ln>
              <a:noFill/>
            </a:ln>
          </p:spPr>
        </p:pic>
      </p:grpSp>
    </p:spTree>
    <p:extLst>
      <p:ext uri="{BB962C8B-B14F-4D97-AF65-F5344CB8AC3E}">
        <p14:creationId xmlns:p14="http://schemas.microsoft.com/office/powerpoint/2010/main" val="1392638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20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5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30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1000" fill="hold"/>
                                        <p:tgtEl>
                                          <p:spTgt spid="27"/>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1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175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1000"/>
                                        <p:tgtEl>
                                          <p:spTgt spid="52"/>
                                        </p:tgtEl>
                                      </p:cBhvr>
                                    </p:animEffect>
                                    <p:anim calcmode="lin" valueType="num">
                                      <p:cBhvr>
                                        <p:cTn id="44" dur="1000" fill="hold"/>
                                        <p:tgtEl>
                                          <p:spTgt spid="52"/>
                                        </p:tgtEl>
                                        <p:attrNameLst>
                                          <p:attrName>ppt_x</p:attrName>
                                        </p:attrNameLst>
                                      </p:cBhvr>
                                      <p:tavLst>
                                        <p:tav tm="0">
                                          <p:val>
                                            <p:strVal val="#ppt_x"/>
                                          </p:val>
                                        </p:tav>
                                        <p:tav tm="100000">
                                          <p:val>
                                            <p:strVal val="#ppt_x"/>
                                          </p:val>
                                        </p:tav>
                                      </p:tavLst>
                                    </p:anim>
                                    <p:anim calcmode="lin" valueType="num">
                                      <p:cBhvr>
                                        <p:cTn id="4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_x502959640" descr="EMB0000343c0dda">
            <a:extLst>
              <a:ext uri="{FF2B5EF4-FFF2-40B4-BE49-F238E27FC236}">
                <a16:creationId xmlns:a16="http://schemas.microsoft.com/office/drawing/2014/main" id="{66AC09A2-1F19-4846-861A-7D868D1D89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4" t="28235" r="46083" b="13481"/>
          <a:stretch/>
        </p:blipFill>
        <p:spPr bwMode="auto">
          <a:xfrm>
            <a:off x="592791" y="1724292"/>
            <a:ext cx="4744356" cy="4869548"/>
          </a:xfrm>
          <a:prstGeom prst="rect">
            <a:avLst/>
          </a:prstGeom>
          <a:noFill/>
          <a:extLst>
            <a:ext uri="{909E8E84-426E-40DD-AFC4-6F175D3DCCD1}">
              <a14:hiddenFill xmlns:a14="http://schemas.microsoft.com/office/drawing/2010/main">
                <a:solidFill>
                  <a:srgbClr val="FFFFFF"/>
                </a:solidFill>
              </a14:hiddenFill>
            </a:ext>
          </a:extLst>
        </p:spPr>
      </p:pic>
      <p:pic>
        <p:nvPicPr>
          <p:cNvPr id="26" name="_x502959640" descr="EMB0000343c0dda">
            <a:extLst>
              <a:ext uri="{FF2B5EF4-FFF2-40B4-BE49-F238E27FC236}">
                <a16:creationId xmlns:a16="http://schemas.microsoft.com/office/drawing/2014/main" id="{47E7EE13-F377-486F-8E25-27DF82ACB1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821" t="12698" b="57891"/>
          <a:stretch/>
        </p:blipFill>
        <p:spPr bwMode="auto">
          <a:xfrm>
            <a:off x="4943872" y="3647679"/>
            <a:ext cx="2731953" cy="177929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8">
            <a:extLst>
              <a:ext uri="{FF2B5EF4-FFF2-40B4-BE49-F238E27FC236}">
                <a16:creationId xmlns:a16="http://schemas.microsoft.com/office/drawing/2014/main" id="{756F59E0-B5F0-4E1A-B709-0EC6DED62E62}"/>
              </a:ext>
            </a:extLst>
          </p:cNvPr>
          <p:cNvSpPr/>
          <p:nvPr/>
        </p:nvSpPr>
        <p:spPr>
          <a:xfrm>
            <a:off x="5126933" y="2252380"/>
            <a:ext cx="6433811" cy="767267"/>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489547" y="2405180"/>
            <a:ext cx="5630067" cy="461665"/>
          </a:xfrm>
          <a:prstGeom prst="rect">
            <a:avLst/>
          </a:prstGeom>
          <a:noFill/>
        </p:spPr>
        <p:txBody>
          <a:bodyPr wrap="none" rtlCol="0">
            <a:spAutoFit/>
          </a:bodyPr>
          <a:lstStyle/>
          <a:p>
            <a:r>
              <a:rPr lang="en-US" altLang="zh-CN" sz="2400" dirty="0">
                <a:latin typeface="Arial" panose="020B0604020202020204" pitchFamily="34" charset="0"/>
                <a:ea typeface="나눔스퀘어 ExtraBold" panose="020B0600000101010101"/>
                <a:cs typeface="Arial" panose="020B0604020202020204" pitchFamily="34" charset="0"/>
              </a:rPr>
              <a:t>4.27 ~ 06.08 </a:t>
            </a:r>
            <a:r>
              <a:rPr lang="ko-KR" altLang="en-US" sz="2400" dirty="0">
                <a:latin typeface="Arial" panose="020B0604020202020204" pitchFamily="34" charset="0"/>
                <a:ea typeface="나눔스퀘어 ExtraBold" panose="020B0600000101010101"/>
                <a:cs typeface="Arial" panose="020B0604020202020204" pitchFamily="34" charset="0"/>
              </a:rPr>
              <a:t>항공사별 정상운행과 지연 </a:t>
            </a:r>
            <a:endParaRPr lang="en-US" altLang="zh-CN" sz="2400" dirty="0">
              <a:latin typeface="Arial" panose="020B0604020202020204" pitchFamily="34" charset="0"/>
              <a:ea typeface="나눔스퀘어 ExtraBold" panose="020B0600000101010101"/>
              <a:cs typeface="Arial" panose="020B0604020202020204" pitchFamily="34" charset="0"/>
            </a:endParaRPr>
          </a:p>
        </p:txBody>
      </p:sp>
      <p:sp>
        <p:nvSpPr>
          <p:cNvPr id="32" name="文本框 18">
            <a:extLst>
              <a:ext uri="{FF2B5EF4-FFF2-40B4-BE49-F238E27FC236}">
                <a16:creationId xmlns:a16="http://schemas.microsoft.com/office/drawing/2014/main" id="{215EAB8E-819F-431B-9C04-40DE97A78D43}"/>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04.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3" name="矩形 19">
            <a:extLst>
              <a:ext uri="{FF2B5EF4-FFF2-40B4-BE49-F238E27FC236}">
                <a16:creationId xmlns:a16="http://schemas.microsoft.com/office/drawing/2014/main" id="{1F0EDA96-66D4-436B-86DC-DE9F73F80624}"/>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750399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outVertic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_x115240352" descr="EMB0000343c0ddc">
            <a:extLst>
              <a:ext uri="{FF2B5EF4-FFF2-40B4-BE49-F238E27FC236}">
                <a16:creationId xmlns:a16="http://schemas.microsoft.com/office/drawing/2014/main" id="{1F35E6FE-5CD3-43CB-BF2C-FA80ACB2F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17" r="7888"/>
          <a:stretch/>
        </p:blipFill>
        <p:spPr bwMode="auto">
          <a:xfrm>
            <a:off x="2783632" y="1853291"/>
            <a:ext cx="5733726" cy="4888077"/>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a:xfrm>
            <a:off x="550068" y="2390079"/>
            <a:ext cx="379083" cy="416991"/>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550068" y="3729117"/>
            <a:ext cx="379083" cy="416991"/>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550068" y="5068155"/>
            <a:ext cx="379083" cy="416991"/>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1189525" y="1853292"/>
            <a:ext cx="379083" cy="416991"/>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11189525" y="3192330"/>
            <a:ext cx="379083" cy="416991"/>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1189525" y="4531368"/>
            <a:ext cx="379083" cy="416991"/>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38672" y="2357348"/>
            <a:ext cx="2175596" cy="338554"/>
          </a:xfrm>
          <a:prstGeom prst="rect">
            <a:avLst/>
          </a:prstGeom>
          <a:noFill/>
        </p:spPr>
        <p:txBody>
          <a:bodyPr wrap="none" rtlCol="0">
            <a:spAutoFit/>
          </a:bodyPr>
          <a:lstStyle/>
          <a:p>
            <a:r>
              <a:rPr lang="ko-KR" altLang="en-US" sz="1600" kern="0" dirty="0">
                <a:solidFill>
                  <a:srgbClr val="000000"/>
                </a:solidFill>
                <a:latin typeface="맑은 고딕" panose="020B0503020000020004" pitchFamily="50" charset="-127"/>
              </a:rPr>
              <a:t>제시간에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4" name="矩形 13"/>
          <p:cNvSpPr/>
          <p:nvPr/>
        </p:nvSpPr>
        <p:spPr>
          <a:xfrm>
            <a:off x="938672" y="2759743"/>
            <a:ext cx="3213112" cy="369332"/>
          </a:xfrm>
          <a:prstGeom prst="rect">
            <a:avLst/>
          </a:prstGeom>
        </p:spPr>
        <p:txBody>
          <a:bodyPr wrap="square">
            <a:spAutoFit/>
          </a:bodyPr>
          <a:lstStyle/>
          <a:p>
            <a:r>
              <a:rPr lang="en-US" altLang="ko-KR" kern="0" dirty="0">
                <a:solidFill>
                  <a:srgbClr val="000000"/>
                </a:solidFill>
                <a:latin typeface="맑은 고딕" panose="020B0503020000020004" pitchFamily="50" charset="-127"/>
              </a:rPr>
              <a:t>47.3% (6343</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15" name="文本框 14"/>
          <p:cNvSpPr txBox="1"/>
          <p:nvPr/>
        </p:nvSpPr>
        <p:spPr>
          <a:xfrm>
            <a:off x="938672" y="3679011"/>
            <a:ext cx="2414444" cy="338554"/>
          </a:xfrm>
          <a:prstGeom prst="rect">
            <a:avLst/>
          </a:prstGeom>
          <a:noFill/>
        </p:spPr>
        <p:txBody>
          <a:bodyPr wrap="none" rtlCol="0">
            <a:spAutoFit/>
          </a:bodyPr>
          <a:lstStyle/>
          <a:p>
            <a:r>
              <a:rPr lang="en-US" altLang="ko-KR" sz="1600" kern="0" dirty="0">
                <a:solidFill>
                  <a:srgbClr val="000000"/>
                </a:solidFill>
                <a:latin typeface="맑은 고딕" panose="020B0503020000020004" pitchFamily="50" charset="-127"/>
              </a:rPr>
              <a:t>1~5</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6" name="矩形 15"/>
          <p:cNvSpPr/>
          <p:nvPr/>
        </p:nvSpPr>
        <p:spPr>
          <a:xfrm>
            <a:off x="938672" y="4081406"/>
            <a:ext cx="3096344" cy="369332"/>
          </a:xfrm>
          <a:prstGeom prst="rect">
            <a:avLst/>
          </a:prstGeom>
        </p:spPr>
        <p:txBody>
          <a:bodyPr wrap="square">
            <a:spAutoFit/>
          </a:bodyPr>
          <a:lstStyle/>
          <a:p>
            <a:r>
              <a:rPr lang="en-US" altLang="ko-KR" kern="0" dirty="0">
                <a:solidFill>
                  <a:srgbClr val="000000"/>
                </a:solidFill>
                <a:latin typeface="맑은 고딕" panose="020B0503020000020004" pitchFamily="50" charset="-127"/>
              </a:rPr>
              <a:t>5.7% (763</a:t>
            </a:r>
            <a:r>
              <a:rPr lang="ko-KR" altLang="en-US" kern="0" dirty="0">
                <a:solidFill>
                  <a:srgbClr val="000000"/>
                </a:solidFill>
                <a:latin typeface="맑은 고딕" panose="020B0503020000020004" pitchFamily="50" charset="-127"/>
              </a:rPr>
              <a:t>건</a:t>
            </a:r>
            <a:r>
              <a:rPr lang="en-US" altLang="ko-KR" sz="1200" kern="0" dirty="0">
                <a:solidFill>
                  <a:srgbClr val="000000"/>
                </a:solidFill>
                <a:latin typeface="맑은 고딕" panose="020B0503020000020004" pitchFamily="50" charset="-127"/>
              </a:rPr>
              <a:t>)</a:t>
            </a:r>
            <a:endParaRPr lang="ko-KR" altLang="en-US" sz="1600" kern="0" dirty="0">
              <a:solidFill>
                <a:srgbClr val="000000"/>
              </a:solidFill>
              <a:latin typeface="함초롬바탕" panose="02030604000101010101" pitchFamily="18" charset="-127"/>
            </a:endParaRPr>
          </a:p>
        </p:txBody>
      </p:sp>
      <p:sp>
        <p:nvSpPr>
          <p:cNvPr id="17" name="文本框 16"/>
          <p:cNvSpPr txBox="1"/>
          <p:nvPr/>
        </p:nvSpPr>
        <p:spPr>
          <a:xfrm>
            <a:off x="938672" y="5021644"/>
            <a:ext cx="2528256" cy="338554"/>
          </a:xfrm>
          <a:prstGeom prst="rect">
            <a:avLst/>
          </a:prstGeom>
          <a:noFill/>
        </p:spPr>
        <p:txBody>
          <a:bodyPr wrap="none" rtlCol="0">
            <a:spAutoFit/>
          </a:bodyPr>
          <a:lstStyle/>
          <a:p>
            <a:r>
              <a:rPr lang="en-US" altLang="ko-KR" sz="1600" kern="0" dirty="0">
                <a:solidFill>
                  <a:srgbClr val="000000"/>
                </a:solidFill>
                <a:latin typeface="맑은 고딕" panose="020B0503020000020004" pitchFamily="50" charset="-127"/>
              </a:rPr>
              <a:t>5~10</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8" name="矩形 17"/>
          <p:cNvSpPr/>
          <p:nvPr/>
        </p:nvSpPr>
        <p:spPr>
          <a:xfrm>
            <a:off x="938672" y="5424039"/>
            <a:ext cx="3096344" cy="369332"/>
          </a:xfrm>
          <a:prstGeom prst="rect">
            <a:avLst/>
          </a:prstGeom>
        </p:spPr>
        <p:txBody>
          <a:bodyPr wrap="square">
            <a:spAutoFit/>
          </a:bodyPr>
          <a:lstStyle/>
          <a:p>
            <a:r>
              <a:rPr lang="en-US" altLang="ko-KR" kern="0" dirty="0">
                <a:solidFill>
                  <a:srgbClr val="000000"/>
                </a:solidFill>
                <a:latin typeface="맑은 고딕" panose="020B0503020000020004" pitchFamily="50" charset="-127"/>
              </a:rPr>
              <a:t>12.3% (1654</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21" name="文本框 20"/>
          <p:cNvSpPr txBox="1"/>
          <p:nvPr/>
        </p:nvSpPr>
        <p:spPr>
          <a:xfrm>
            <a:off x="8484968" y="1964577"/>
            <a:ext cx="2642070" cy="338554"/>
          </a:xfrm>
          <a:prstGeom prst="rect">
            <a:avLst/>
          </a:prstGeom>
          <a:noFill/>
        </p:spPr>
        <p:txBody>
          <a:bodyPr wrap="none" rtlCol="0">
            <a:spAutoFit/>
          </a:bodyPr>
          <a:lstStyle/>
          <a:p>
            <a:pPr algn="r"/>
            <a:r>
              <a:rPr lang="en-US" altLang="ko-KR" sz="1600" kern="0" dirty="0">
                <a:solidFill>
                  <a:srgbClr val="000000"/>
                </a:solidFill>
                <a:latin typeface="맑은 고딕" panose="020B0503020000020004" pitchFamily="50" charset="-127"/>
              </a:rPr>
              <a:t>10~20</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2" name="矩形 21"/>
          <p:cNvSpPr/>
          <p:nvPr/>
        </p:nvSpPr>
        <p:spPr>
          <a:xfrm>
            <a:off x="8174710" y="2366972"/>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 29.4% (3944</a:t>
            </a:r>
            <a:r>
              <a:rPr lang="ko-KR" altLang="en-US" kern="0" dirty="0">
                <a:solidFill>
                  <a:srgbClr val="000000"/>
                </a:solidFill>
                <a:latin typeface="맑은 고딕" panose="020B0503020000020004" pitchFamily="50" charset="-127"/>
              </a:rPr>
              <a:t>건</a:t>
            </a:r>
            <a:endParaRPr lang="zh-CN" altLang="en-US" dirty="0"/>
          </a:p>
        </p:txBody>
      </p:sp>
      <p:sp>
        <p:nvSpPr>
          <p:cNvPr id="23" name="文本框 22"/>
          <p:cNvSpPr txBox="1"/>
          <p:nvPr/>
        </p:nvSpPr>
        <p:spPr>
          <a:xfrm>
            <a:off x="8484968" y="3159635"/>
            <a:ext cx="2642070" cy="338554"/>
          </a:xfrm>
          <a:prstGeom prst="rect">
            <a:avLst/>
          </a:prstGeom>
          <a:noFill/>
        </p:spPr>
        <p:txBody>
          <a:bodyPr wrap="none" rtlCol="0">
            <a:spAutoFit/>
          </a:bodyPr>
          <a:lstStyle/>
          <a:p>
            <a:pPr algn="r"/>
            <a:r>
              <a:rPr lang="en-US" altLang="ko-KR" sz="1600" kern="0">
                <a:solidFill>
                  <a:srgbClr val="000000"/>
                </a:solidFill>
                <a:latin typeface="맑은 고딕" panose="020B0503020000020004" pitchFamily="50" charset="-127"/>
              </a:rPr>
              <a:t>20~30</a:t>
            </a:r>
            <a:r>
              <a:rPr lang="ko-KR" altLang="en-US" sz="1600" kern="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4" name="矩形 23"/>
          <p:cNvSpPr/>
          <p:nvPr/>
        </p:nvSpPr>
        <p:spPr>
          <a:xfrm>
            <a:off x="8174710" y="3562030"/>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3.9% (521</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25" name="文本框 24"/>
          <p:cNvSpPr txBox="1"/>
          <p:nvPr/>
        </p:nvSpPr>
        <p:spPr>
          <a:xfrm>
            <a:off x="8374361" y="4412885"/>
            <a:ext cx="2752677" cy="338554"/>
          </a:xfrm>
          <a:prstGeom prst="rect">
            <a:avLst/>
          </a:prstGeom>
          <a:noFill/>
        </p:spPr>
        <p:txBody>
          <a:bodyPr wrap="none" rtlCol="0">
            <a:spAutoFit/>
          </a:bodyPr>
          <a:lstStyle/>
          <a:p>
            <a:pPr algn="r"/>
            <a:r>
              <a:rPr lang="en-US" altLang="ko-KR" sz="1600" kern="0" dirty="0">
                <a:solidFill>
                  <a:srgbClr val="000000"/>
                </a:solidFill>
                <a:latin typeface="맑은 고딕" panose="020B0503020000020004" pitchFamily="50" charset="-127"/>
              </a:rPr>
              <a:t>30</a:t>
            </a:r>
            <a:r>
              <a:rPr lang="ko-KR" altLang="en-US" sz="1600" kern="0" dirty="0">
                <a:solidFill>
                  <a:srgbClr val="000000"/>
                </a:solidFill>
                <a:latin typeface="맑은 고딕" panose="020B0503020000020004" pitchFamily="50" charset="-127"/>
              </a:rPr>
              <a:t>분 이상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6" name="矩形 25"/>
          <p:cNvSpPr/>
          <p:nvPr/>
        </p:nvSpPr>
        <p:spPr>
          <a:xfrm>
            <a:off x="8174710" y="4815280"/>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0.9% (119</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28" name="TextBox 27">
            <a:extLst>
              <a:ext uri="{FF2B5EF4-FFF2-40B4-BE49-F238E27FC236}">
                <a16:creationId xmlns:a16="http://schemas.microsoft.com/office/drawing/2014/main" id="{E097034E-15B8-4771-9056-BEC03B1D829E}"/>
              </a:ext>
            </a:extLst>
          </p:cNvPr>
          <p:cNvSpPr txBox="1"/>
          <p:nvPr/>
        </p:nvSpPr>
        <p:spPr>
          <a:xfrm>
            <a:off x="3273051" y="5939158"/>
            <a:ext cx="1143000"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ko-KR" sz="4000" b="1" dirty="0">
                <a:solidFill>
                  <a:srgbClr val="FF0000"/>
                </a:solidFill>
              </a:rPr>
              <a:t>42%</a:t>
            </a:r>
            <a:endParaRPr lang="ko-KR" altLang="en-US" sz="4000" b="1" dirty="0">
              <a:solidFill>
                <a:srgbClr val="FF0000"/>
              </a:solidFill>
            </a:endParaRPr>
          </a:p>
        </p:txBody>
      </p:sp>
      <p:sp>
        <p:nvSpPr>
          <p:cNvPr id="32" name="椭圆 11">
            <a:extLst>
              <a:ext uri="{FF2B5EF4-FFF2-40B4-BE49-F238E27FC236}">
                <a16:creationId xmlns:a16="http://schemas.microsoft.com/office/drawing/2014/main" id="{35181968-BABD-4AE7-B0E4-2D99B8BCFA72}"/>
              </a:ext>
            </a:extLst>
          </p:cNvPr>
          <p:cNvSpPr/>
          <p:nvPr/>
        </p:nvSpPr>
        <p:spPr>
          <a:xfrm>
            <a:off x="11189525" y="5723253"/>
            <a:ext cx="379083" cy="416991"/>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33" name="文本框 24">
            <a:extLst>
              <a:ext uri="{FF2B5EF4-FFF2-40B4-BE49-F238E27FC236}">
                <a16:creationId xmlns:a16="http://schemas.microsoft.com/office/drawing/2014/main" id="{52F21E60-7729-40F8-B433-1319EA48242D}"/>
              </a:ext>
            </a:extLst>
          </p:cNvPr>
          <p:cNvSpPr txBox="1"/>
          <p:nvPr/>
        </p:nvSpPr>
        <p:spPr>
          <a:xfrm>
            <a:off x="9639130" y="5604770"/>
            <a:ext cx="1487908" cy="338554"/>
          </a:xfrm>
          <a:prstGeom prst="rect">
            <a:avLst/>
          </a:prstGeom>
          <a:noFill/>
        </p:spPr>
        <p:txBody>
          <a:bodyPr wrap="none" rtlCol="0">
            <a:spAutoFit/>
          </a:bodyPr>
          <a:lstStyle/>
          <a:p>
            <a:pPr algn="r"/>
            <a:r>
              <a:rPr lang="ko-KR" altLang="en-US" sz="1600" kern="0" dirty="0">
                <a:solidFill>
                  <a:srgbClr val="000000"/>
                </a:solidFill>
                <a:latin typeface="맑은 고딕" panose="020B0503020000020004" pitchFamily="50" charset="-127"/>
              </a:rPr>
              <a:t>결항되었을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34" name="矩形 25">
            <a:extLst>
              <a:ext uri="{FF2B5EF4-FFF2-40B4-BE49-F238E27FC236}">
                <a16:creationId xmlns:a16="http://schemas.microsoft.com/office/drawing/2014/main" id="{E1FABBC5-FFF8-47E3-8AA5-9F5157E9DD27}"/>
              </a:ext>
            </a:extLst>
          </p:cNvPr>
          <p:cNvSpPr/>
          <p:nvPr/>
        </p:nvSpPr>
        <p:spPr>
          <a:xfrm>
            <a:off x="8174710" y="6007165"/>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0.4% (57</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3" name="원호 2">
            <a:extLst>
              <a:ext uri="{FF2B5EF4-FFF2-40B4-BE49-F238E27FC236}">
                <a16:creationId xmlns:a16="http://schemas.microsoft.com/office/drawing/2014/main" id="{85C5992C-B30A-4B03-9488-42BA7B11C42F}"/>
              </a:ext>
            </a:extLst>
          </p:cNvPr>
          <p:cNvSpPr/>
          <p:nvPr/>
        </p:nvSpPr>
        <p:spPr>
          <a:xfrm>
            <a:off x="3789366" y="4499316"/>
            <a:ext cx="1567872" cy="1583977"/>
          </a:xfrm>
          <a:prstGeom prst="arc">
            <a:avLst>
              <a:gd name="adj1" fmla="val 3094690"/>
              <a:gd name="adj2" fmla="val 13792921"/>
            </a:avLst>
          </a:prstGeom>
          <a:ln w="381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a:p>
        </p:txBody>
      </p:sp>
      <p:sp>
        <p:nvSpPr>
          <p:cNvPr id="35" name="矩形: 圆角 8">
            <a:extLst>
              <a:ext uri="{FF2B5EF4-FFF2-40B4-BE49-F238E27FC236}">
                <a16:creationId xmlns:a16="http://schemas.microsoft.com/office/drawing/2014/main" id="{37E6FF3B-1936-4525-865D-B00D52F7476F}"/>
              </a:ext>
            </a:extLst>
          </p:cNvPr>
          <p:cNvSpPr/>
          <p:nvPr/>
        </p:nvSpPr>
        <p:spPr>
          <a:xfrm>
            <a:off x="3071664" y="1052736"/>
            <a:ext cx="5471982" cy="767267"/>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제시간에 출발했는데</a:t>
            </a:r>
            <a:r>
              <a:rPr lang="en-US" altLang="ko-KR" dirty="0"/>
              <a:t>, </a:t>
            </a:r>
            <a:r>
              <a:rPr lang="ko-KR" altLang="en-US" dirty="0"/>
              <a:t>이렇게 늦게 도착한다고</a:t>
            </a:r>
            <a:r>
              <a:rPr lang="en-US" altLang="ko-KR" dirty="0"/>
              <a:t>? </a:t>
            </a:r>
            <a:endParaRPr lang="zh-CN" altLang="en-US" dirty="0"/>
          </a:p>
        </p:txBody>
      </p:sp>
      <p:sp>
        <p:nvSpPr>
          <p:cNvPr id="37" name="文本框 18">
            <a:extLst>
              <a:ext uri="{FF2B5EF4-FFF2-40B4-BE49-F238E27FC236}">
                <a16:creationId xmlns:a16="http://schemas.microsoft.com/office/drawing/2014/main" id="{488F5A4B-877A-4111-856C-9378CAA98EA0}"/>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04.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8" name="矩形 19">
            <a:extLst>
              <a:ext uri="{FF2B5EF4-FFF2-40B4-BE49-F238E27FC236}">
                <a16:creationId xmlns:a16="http://schemas.microsoft.com/office/drawing/2014/main" id="{2415D874-5589-401A-A596-D6481D45882C}"/>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12172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grpId="0" nodeType="withEffect">
                                  <p:stCondLst>
                                    <p:cond delay="1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ppt_x</p:attrName>
                                        </p:attrNameLst>
                                      </p:cBhvr>
                                      <p:tavLst>
                                        <p:tav tm="0">
                                          <p:val>
                                            <p:strVal val="#ppt_x-#ppt_w*1.125000"/>
                                          </p:val>
                                        </p:tav>
                                        <p:tav tm="100000">
                                          <p:val>
                                            <p:strVal val="#ppt_x"/>
                                          </p:val>
                                        </p:tav>
                                      </p:tavLst>
                                    </p:anim>
                                    <p:animEffect transition="in" filter="wipe(right)">
                                      <p:cBhvr>
                                        <p:cTn id="36" dur="500"/>
                                        <p:tgtEl>
                                          <p:spTgt spid="17"/>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ppt_x</p:attrName>
                                        </p:attrNameLst>
                                      </p:cBhvr>
                                      <p:tavLst>
                                        <p:tav tm="0">
                                          <p:val>
                                            <p:strVal val="#ppt_x-#ppt_w*1.125000"/>
                                          </p:val>
                                        </p:tav>
                                        <p:tav tm="100000">
                                          <p:val>
                                            <p:strVal val="#ppt_x"/>
                                          </p:val>
                                        </p:tav>
                                      </p:tavLst>
                                    </p:anim>
                                    <p:animEffect transition="in" filter="wipe(right)">
                                      <p:cBhvr>
                                        <p:cTn id="40" dur="500"/>
                                        <p:tgtEl>
                                          <p:spTgt spid="18"/>
                                        </p:tgtEl>
                                      </p:cBhvr>
                                    </p:animEffect>
                                  </p:childTnLst>
                                </p:cTn>
                              </p:par>
                              <p:par>
                                <p:cTn id="41" presetID="12" presetClass="entr" presetSubtype="2" fill="hold" grpId="0" nodeType="withEffect">
                                  <p:stCondLst>
                                    <p:cond delay="200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ppt_x</p:attrName>
                                        </p:attrNameLst>
                                      </p:cBhvr>
                                      <p:tavLst>
                                        <p:tav tm="0">
                                          <p:val>
                                            <p:strVal val="#ppt_x+#ppt_w*1.125000"/>
                                          </p:val>
                                        </p:tav>
                                        <p:tav tm="100000">
                                          <p:val>
                                            <p:strVal val="#ppt_x"/>
                                          </p:val>
                                        </p:tav>
                                      </p:tavLst>
                                    </p:anim>
                                    <p:animEffect transition="in" filter="wipe(left)">
                                      <p:cBhvr>
                                        <p:cTn id="44" dur="500"/>
                                        <p:tgtEl>
                                          <p:spTgt spid="10"/>
                                        </p:tgtEl>
                                      </p:cBhvr>
                                    </p:animEffect>
                                  </p:childTnLst>
                                </p:cTn>
                              </p:par>
                              <p:par>
                                <p:cTn id="45" presetID="12" presetClass="entr" presetSubtype="2" fill="hold" grpId="0" nodeType="withEffect">
                                  <p:stCondLst>
                                    <p:cond delay="20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ppt_x</p:attrName>
                                        </p:attrNameLst>
                                      </p:cBhvr>
                                      <p:tavLst>
                                        <p:tav tm="0">
                                          <p:val>
                                            <p:strVal val="#ppt_x+#ppt_w*1.125000"/>
                                          </p:val>
                                        </p:tav>
                                        <p:tav tm="100000">
                                          <p:val>
                                            <p:strVal val="#ppt_x"/>
                                          </p:val>
                                        </p:tav>
                                      </p:tavLst>
                                    </p:anim>
                                    <p:animEffect transition="in" filter="wipe(left)">
                                      <p:cBhvr>
                                        <p:cTn id="48" dur="500"/>
                                        <p:tgtEl>
                                          <p:spTgt spid="11"/>
                                        </p:tgtEl>
                                      </p:cBhvr>
                                    </p:animEffect>
                                  </p:childTnLst>
                                </p:cTn>
                              </p:par>
                              <p:par>
                                <p:cTn id="49" presetID="12" presetClass="entr" presetSubtype="2" fill="hold" grpId="0" nodeType="withEffect">
                                  <p:stCondLst>
                                    <p:cond delay="20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left)">
                                      <p:cBhvr>
                                        <p:cTn id="52" dur="500"/>
                                        <p:tgtEl>
                                          <p:spTgt spid="12"/>
                                        </p:tgtEl>
                                      </p:cBhvr>
                                    </p:animEffect>
                                  </p:childTnLst>
                                </p:cTn>
                              </p:par>
                              <p:par>
                                <p:cTn id="53" presetID="12" presetClass="entr" presetSubtype="2" fill="hold" grpId="0" nodeType="withEffect">
                                  <p:stCondLst>
                                    <p:cond delay="200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ppt_x</p:attrName>
                                        </p:attrNameLst>
                                      </p:cBhvr>
                                      <p:tavLst>
                                        <p:tav tm="0">
                                          <p:val>
                                            <p:strVal val="#ppt_x+#ppt_w*1.125000"/>
                                          </p:val>
                                        </p:tav>
                                        <p:tav tm="100000">
                                          <p:val>
                                            <p:strVal val="#ppt_x"/>
                                          </p:val>
                                        </p:tav>
                                      </p:tavLst>
                                    </p:anim>
                                    <p:animEffect transition="in" filter="wipe(left)">
                                      <p:cBhvr>
                                        <p:cTn id="56" dur="500"/>
                                        <p:tgtEl>
                                          <p:spTgt spid="21"/>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left)">
                                      <p:cBhvr>
                                        <p:cTn id="60" dur="500"/>
                                        <p:tgtEl>
                                          <p:spTgt spid="22"/>
                                        </p:tgtEl>
                                      </p:cBhvr>
                                    </p:animEffect>
                                  </p:childTnLst>
                                </p:cTn>
                              </p:par>
                              <p:par>
                                <p:cTn id="61" presetID="12" presetClass="entr" presetSubtype="2" fill="hold" grpId="0" nodeType="withEffect">
                                  <p:stCondLst>
                                    <p:cond delay="20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p:tgtEl>
                                          <p:spTgt spid="23"/>
                                        </p:tgtEl>
                                        <p:attrNameLst>
                                          <p:attrName>ppt_x</p:attrName>
                                        </p:attrNameLst>
                                      </p:cBhvr>
                                      <p:tavLst>
                                        <p:tav tm="0">
                                          <p:val>
                                            <p:strVal val="#ppt_x+#ppt_w*1.125000"/>
                                          </p:val>
                                        </p:tav>
                                        <p:tav tm="100000">
                                          <p:val>
                                            <p:strVal val="#ppt_x"/>
                                          </p:val>
                                        </p:tav>
                                      </p:tavLst>
                                    </p:anim>
                                    <p:animEffect transition="in" filter="wipe(left)">
                                      <p:cBhvr>
                                        <p:cTn id="64" dur="500"/>
                                        <p:tgtEl>
                                          <p:spTgt spid="23"/>
                                        </p:tgtEl>
                                      </p:cBhvr>
                                    </p:animEffect>
                                  </p:childTnLst>
                                </p:cTn>
                              </p:par>
                              <p:par>
                                <p:cTn id="65" presetID="12" presetClass="entr" presetSubtype="2" fill="hold" grpId="0" nodeType="withEffect">
                                  <p:stCondLst>
                                    <p:cond delay="200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p:tgtEl>
                                          <p:spTgt spid="24"/>
                                        </p:tgtEl>
                                        <p:attrNameLst>
                                          <p:attrName>ppt_x</p:attrName>
                                        </p:attrNameLst>
                                      </p:cBhvr>
                                      <p:tavLst>
                                        <p:tav tm="0">
                                          <p:val>
                                            <p:strVal val="#ppt_x+#ppt_w*1.125000"/>
                                          </p:val>
                                        </p:tav>
                                        <p:tav tm="100000">
                                          <p:val>
                                            <p:strVal val="#ppt_x"/>
                                          </p:val>
                                        </p:tav>
                                      </p:tavLst>
                                    </p:anim>
                                    <p:animEffect transition="in" filter="wipe(left)">
                                      <p:cBhvr>
                                        <p:cTn id="68" dur="500"/>
                                        <p:tgtEl>
                                          <p:spTgt spid="24"/>
                                        </p:tgtEl>
                                      </p:cBhvr>
                                    </p:animEffect>
                                  </p:childTnLst>
                                </p:cTn>
                              </p:par>
                              <p:par>
                                <p:cTn id="69" presetID="12" presetClass="entr" presetSubtype="2" fill="hold" grpId="0" nodeType="withEffect">
                                  <p:stCondLst>
                                    <p:cond delay="200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ppt_x</p:attrName>
                                        </p:attrNameLst>
                                      </p:cBhvr>
                                      <p:tavLst>
                                        <p:tav tm="0">
                                          <p:val>
                                            <p:strVal val="#ppt_x+#ppt_w*1.125000"/>
                                          </p:val>
                                        </p:tav>
                                        <p:tav tm="100000">
                                          <p:val>
                                            <p:strVal val="#ppt_x"/>
                                          </p:val>
                                        </p:tav>
                                      </p:tavLst>
                                    </p:anim>
                                    <p:animEffect transition="in" filter="wipe(left)">
                                      <p:cBhvr>
                                        <p:cTn id="72" dur="500"/>
                                        <p:tgtEl>
                                          <p:spTgt spid="25"/>
                                        </p:tgtEl>
                                      </p:cBhvr>
                                    </p:animEffect>
                                  </p:childTnLst>
                                </p:cTn>
                              </p:par>
                              <p:par>
                                <p:cTn id="73" presetID="12" presetClass="entr" presetSubtype="2" fill="hold" grpId="0" nodeType="withEffect">
                                  <p:stCondLst>
                                    <p:cond delay="200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ppt_x</p:attrName>
                                        </p:attrNameLst>
                                      </p:cBhvr>
                                      <p:tavLst>
                                        <p:tav tm="0">
                                          <p:val>
                                            <p:strVal val="#ppt_x+#ppt_w*1.125000"/>
                                          </p:val>
                                        </p:tav>
                                        <p:tav tm="100000">
                                          <p:val>
                                            <p:strVal val="#ppt_x"/>
                                          </p:val>
                                        </p:tav>
                                      </p:tavLst>
                                    </p:anim>
                                    <p:animEffect transition="in" filter="wipe(left)">
                                      <p:cBhvr>
                                        <p:cTn id="76" dur="500"/>
                                        <p:tgtEl>
                                          <p:spTgt spid="26"/>
                                        </p:tgtEl>
                                      </p:cBhvr>
                                    </p:animEffect>
                                  </p:childTnLst>
                                </p:cTn>
                              </p:par>
                              <p:par>
                                <p:cTn id="77" presetID="12" presetClass="entr" presetSubtype="2" fill="hold" grpId="0" nodeType="withEffect">
                                  <p:stCondLst>
                                    <p:cond delay="200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p:tgtEl>
                                          <p:spTgt spid="32"/>
                                        </p:tgtEl>
                                        <p:attrNameLst>
                                          <p:attrName>ppt_x</p:attrName>
                                        </p:attrNameLst>
                                      </p:cBhvr>
                                      <p:tavLst>
                                        <p:tav tm="0">
                                          <p:val>
                                            <p:strVal val="#ppt_x+#ppt_w*1.125000"/>
                                          </p:val>
                                        </p:tav>
                                        <p:tav tm="100000">
                                          <p:val>
                                            <p:strVal val="#ppt_x"/>
                                          </p:val>
                                        </p:tav>
                                      </p:tavLst>
                                    </p:anim>
                                    <p:animEffect transition="in" filter="wipe(left)">
                                      <p:cBhvr>
                                        <p:cTn id="80" dur="500"/>
                                        <p:tgtEl>
                                          <p:spTgt spid="32"/>
                                        </p:tgtEl>
                                      </p:cBhvr>
                                    </p:animEffect>
                                  </p:childTnLst>
                                </p:cTn>
                              </p:par>
                              <p:par>
                                <p:cTn id="81" presetID="12" presetClass="entr" presetSubtype="2" fill="hold" grpId="0" nodeType="withEffect">
                                  <p:stCondLst>
                                    <p:cond delay="200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p:tgtEl>
                                          <p:spTgt spid="33"/>
                                        </p:tgtEl>
                                        <p:attrNameLst>
                                          <p:attrName>ppt_x</p:attrName>
                                        </p:attrNameLst>
                                      </p:cBhvr>
                                      <p:tavLst>
                                        <p:tav tm="0">
                                          <p:val>
                                            <p:strVal val="#ppt_x+#ppt_w*1.125000"/>
                                          </p:val>
                                        </p:tav>
                                        <p:tav tm="100000">
                                          <p:val>
                                            <p:strVal val="#ppt_x"/>
                                          </p:val>
                                        </p:tav>
                                      </p:tavLst>
                                    </p:anim>
                                    <p:animEffect transition="in" filter="wipe(left)">
                                      <p:cBhvr>
                                        <p:cTn id="84" dur="500"/>
                                        <p:tgtEl>
                                          <p:spTgt spid="33"/>
                                        </p:tgtEl>
                                      </p:cBhvr>
                                    </p:animEffect>
                                  </p:childTnLst>
                                </p:cTn>
                              </p:par>
                              <p:par>
                                <p:cTn id="85" presetID="12" presetClass="entr" presetSubtype="2" fill="hold" grpId="0" nodeType="withEffect">
                                  <p:stCondLst>
                                    <p:cond delay="200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p:tgtEl>
                                          <p:spTgt spid="34"/>
                                        </p:tgtEl>
                                        <p:attrNameLst>
                                          <p:attrName>ppt_x</p:attrName>
                                        </p:attrNameLst>
                                      </p:cBhvr>
                                      <p:tavLst>
                                        <p:tav tm="0">
                                          <p:val>
                                            <p:strVal val="#ppt_x+#ppt_w*1.125000"/>
                                          </p:val>
                                        </p:tav>
                                        <p:tav tm="100000">
                                          <p:val>
                                            <p:strVal val="#ppt_x"/>
                                          </p:val>
                                        </p:tav>
                                      </p:tavLst>
                                    </p:anim>
                                    <p:animEffect transition="in" filter="wipe(left)">
                                      <p:cBhvr>
                                        <p:cTn id="88" dur="500"/>
                                        <p:tgtEl>
                                          <p:spTgt spid="34"/>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barn(outVertical)">
                                      <p:cBhvr>
                                        <p:cTn id="91" dur="500"/>
                                        <p:tgtEl>
                                          <p:spTgt spid="37"/>
                                        </p:tgtEl>
                                      </p:cBhvr>
                                    </p:animEffect>
                                  </p:childTnLst>
                                </p:cTn>
                              </p:par>
                              <p:par>
                                <p:cTn id="92" presetID="16" presetClass="entr" presetSubtype="37"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barn(outVertical)">
                                      <p:cBhvr>
                                        <p:cTn id="9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1" grpId="0"/>
      <p:bldP spid="22" grpId="0"/>
      <p:bldP spid="23" grpId="0"/>
      <p:bldP spid="24" grpId="0"/>
      <p:bldP spid="25" grpId="0"/>
      <p:bldP spid="26" grpId="0"/>
      <p:bldP spid="32" grpId="0" animBg="1"/>
      <p:bldP spid="33" grpId="0"/>
      <p:bldP spid="34" grpId="0"/>
      <p:bldP spid="37" grpId="0"/>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_x423553376" descr="EMB0000343c0dde">
            <a:extLst>
              <a:ext uri="{FF2B5EF4-FFF2-40B4-BE49-F238E27FC236}">
                <a16:creationId xmlns:a16="http://schemas.microsoft.com/office/drawing/2014/main" id="{0A9C8EA2-995C-4B75-B027-E16F24105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64" b="4851"/>
          <a:stretch/>
        </p:blipFill>
        <p:spPr bwMode="auto">
          <a:xfrm>
            <a:off x="3270792" y="2468075"/>
            <a:ext cx="5650416" cy="4389926"/>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a:xfrm>
            <a:off x="407368" y="2620251"/>
            <a:ext cx="595107" cy="654618"/>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407368" y="3959289"/>
            <a:ext cx="595107" cy="654618"/>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407368" y="5298327"/>
            <a:ext cx="595107" cy="654618"/>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1045509" y="2083464"/>
            <a:ext cx="595107" cy="654618"/>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11045509" y="3422502"/>
            <a:ext cx="595107" cy="654618"/>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1045509" y="4761540"/>
            <a:ext cx="595107" cy="654618"/>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064961" y="2587520"/>
            <a:ext cx="2175596" cy="338554"/>
          </a:xfrm>
          <a:prstGeom prst="rect">
            <a:avLst/>
          </a:prstGeom>
          <a:noFill/>
        </p:spPr>
        <p:txBody>
          <a:bodyPr wrap="none" rtlCol="0">
            <a:spAutoFit/>
          </a:bodyPr>
          <a:lstStyle/>
          <a:p>
            <a:r>
              <a:rPr lang="ko-KR" altLang="en-US" sz="1600" kern="0" dirty="0">
                <a:solidFill>
                  <a:srgbClr val="000000"/>
                </a:solidFill>
                <a:latin typeface="맑은 고딕" panose="020B0503020000020004" pitchFamily="50" charset="-127"/>
              </a:rPr>
              <a:t>제시간에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4" name="矩形 13"/>
          <p:cNvSpPr/>
          <p:nvPr/>
        </p:nvSpPr>
        <p:spPr>
          <a:xfrm>
            <a:off x="1064961" y="2989915"/>
            <a:ext cx="3213112" cy="369332"/>
          </a:xfrm>
          <a:prstGeom prst="rect">
            <a:avLst/>
          </a:prstGeom>
        </p:spPr>
        <p:txBody>
          <a:bodyPr wrap="square">
            <a:spAutoFit/>
          </a:bodyPr>
          <a:lstStyle/>
          <a:p>
            <a:r>
              <a:rPr lang="en-US" altLang="ko-KR" kern="0" dirty="0">
                <a:solidFill>
                  <a:srgbClr val="000000"/>
                </a:solidFill>
                <a:latin typeface="맑은 고딕" panose="020B0503020000020004" pitchFamily="50" charset="-127"/>
              </a:rPr>
              <a:t>8% (530</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15" name="文本框 14"/>
          <p:cNvSpPr txBox="1"/>
          <p:nvPr/>
        </p:nvSpPr>
        <p:spPr>
          <a:xfrm>
            <a:off x="1064961" y="3909183"/>
            <a:ext cx="2414444" cy="338554"/>
          </a:xfrm>
          <a:prstGeom prst="rect">
            <a:avLst/>
          </a:prstGeom>
          <a:noFill/>
        </p:spPr>
        <p:txBody>
          <a:bodyPr wrap="none" rtlCol="0">
            <a:spAutoFit/>
          </a:bodyPr>
          <a:lstStyle/>
          <a:p>
            <a:r>
              <a:rPr lang="en-US" altLang="ko-KR" sz="1600" kern="0" dirty="0">
                <a:solidFill>
                  <a:srgbClr val="000000"/>
                </a:solidFill>
                <a:latin typeface="맑은 고딕" panose="020B0503020000020004" pitchFamily="50" charset="-127"/>
              </a:rPr>
              <a:t>1~5</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6" name="矩形 15"/>
          <p:cNvSpPr/>
          <p:nvPr/>
        </p:nvSpPr>
        <p:spPr>
          <a:xfrm>
            <a:off x="1055440" y="4311578"/>
            <a:ext cx="3096344" cy="338554"/>
          </a:xfrm>
          <a:prstGeom prst="rect">
            <a:avLst/>
          </a:prstGeom>
        </p:spPr>
        <p:txBody>
          <a:bodyPr wrap="square">
            <a:spAutoFit/>
          </a:bodyPr>
          <a:lstStyle/>
          <a:p>
            <a:r>
              <a:rPr lang="en-US" altLang="ko-KR" sz="1600" kern="0" dirty="0">
                <a:solidFill>
                  <a:srgbClr val="000000"/>
                </a:solidFill>
                <a:latin typeface="맑은 고딕" panose="020B0503020000020004" pitchFamily="50" charset="-127"/>
              </a:rPr>
              <a:t>4.1%(272</a:t>
            </a:r>
            <a:r>
              <a:rPr lang="ko-KR" altLang="en-US" sz="1600" kern="0" dirty="0">
                <a:solidFill>
                  <a:srgbClr val="000000"/>
                </a:solidFill>
                <a:latin typeface="맑은 고딕" panose="020B0503020000020004" pitchFamily="50" charset="-127"/>
              </a:rPr>
              <a:t>건</a:t>
            </a:r>
            <a:r>
              <a:rPr lang="en-US" altLang="ko-KR" sz="1600" kern="0" dirty="0">
                <a:solidFill>
                  <a:srgbClr val="000000"/>
                </a:solidFill>
                <a:latin typeface="맑은 고딕" panose="020B0503020000020004" pitchFamily="50" charset="-127"/>
              </a:rPr>
              <a:t>)</a:t>
            </a:r>
            <a:endParaRPr lang="ko-KR" altLang="en-US" sz="2000" kern="0" dirty="0">
              <a:solidFill>
                <a:srgbClr val="000000"/>
              </a:solidFill>
              <a:latin typeface="함초롬바탕" panose="02030604000101010101" pitchFamily="18" charset="-127"/>
            </a:endParaRPr>
          </a:p>
        </p:txBody>
      </p:sp>
      <p:sp>
        <p:nvSpPr>
          <p:cNvPr id="17" name="文本框 16"/>
          <p:cNvSpPr txBox="1"/>
          <p:nvPr/>
        </p:nvSpPr>
        <p:spPr>
          <a:xfrm>
            <a:off x="1064961" y="5251816"/>
            <a:ext cx="2528256" cy="338554"/>
          </a:xfrm>
          <a:prstGeom prst="rect">
            <a:avLst/>
          </a:prstGeom>
          <a:noFill/>
        </p:spPr>
        <p:txBody>
          <a:bodyPr wrap="none" rtlCol="0">
            <a:spAutoFit/>
          </a:bodyPr>
          <a:lstStyle/>
          <a:p>
            <a:r>
              <a:rPr lang="en-US" altLang="ko-KR" sz="1600" kern="0" dirty="0">
                <a:solidFill>
                  <a:srgbClr val="000000"/>
                </a:solidFill>
                <a:latin typeface="맑은 고딕" panose="020B0503020000020004" pitchFamily="50" charset="-127"/>
              </a:rPr>
              <a:t>5~10</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18" name="矩形 17"/>
          <p:cNvSpPr/>
          <p:nvPr/>
        </p:nvSpPr>
        <p:spPr>
          <a:xfrm>
            <a:off x="1064961" y="5654211"/>
            <a:ext cx="3096344" cy="369332"/>
          </a:xfrm>
          <a:prstGeom prst="rect">
            <a:avLst/>
          </a:prstGeom>
        </p:spPr>
        <p:txBody>
          <a:bodyPr wrap="square">
            <a:spAutoFit/>
          </a:bodyPr>
          <a:lstStyle/>
          <a:p>
            <a:r>
              <a:rPr lang="en-US" altLang="ko-KR" kern="0" dirty="0">
                <a:solidFill>
                  <a:srgbClr val="000000"/>
                </a:solidFill>
                <a:latin typeface="맑은 고딕" panose="020B0503020000020004" pitchFamily="50" charset="-127"/>
              </a:rPr>
              <a:t>21%(1384</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sz="2400" kern="0" dirty="0">
              <a:solidFill>
                <a:srgbClr val="000000"/>
              </a:solidFill>
              <a:latin typeface="함초롬바탕" panose="02030604000101010101" pitchFamily="18" charset="-127"/>
            </a:endParaRPr>
          </a:p>
        </p:txBody>
      </p:sp>
      <p:sp>
        <p:nvSpPr>
          <p:cNvPr id="21" name="文本框 20"/>
          <p:cNvSpPr txBox="1"/>
          <p:nvPr/>
        </p:nvSpPr>
        <p:spPr>
          <a:xfrm>
            <a:off x="8124928" y="2194749"/>
            <a:ext cx="2642070" cy="338554"/>
          </a:xfrm>
          <a:prstGeom prst="rect">
            <a:avLst/>
          </a:prstGeom>
          <a:noFill/>
        </p:spPr>
        <p:txBody>
          <a:bodyPr wrap="none" rtlCol="0">
            <a:spAutoFit/>
          </a:bodyPr>
          <a:lstStyle/>
          <a:p>
            <a:pPr algn="r"/>
            <a:r>
              <a:rPr lang="en-US" altLang="ko-KR" sz="1600" kern="0" dirty="0">
                <a:solidFill>
                  <a:srgbClr val="000000"/>
                </a:solidFill>
                <a:latin typeface="맑은 고딕" panose="020B0503020000020004" pitchFamily="50" charset="-127"/>
              </a:rPr>
              <a:t>10~20</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2" name="矩形 21"/>
          <p:cNvSpPr/>
          <p:nvPr/>
        </p:nvSpPr>
        <p:spPr>
          <a:xfrm>
            <a:off x="7814670" y="2597144"/>
            <a:ext cx="2952328" cy="474810"/>
          </a:xfrm>
          <a:prstGeom prst="rect">
            <a:avLst/>
          </a:prstGeom>
        </p:spPr>
        <p:txBody>
          <a:bodyPr wrap="square">
            <a:spAutoFit/>
          </a:bodyPr>
          <a:lstStyle/>
          <a:p>
            <a:pPr lvl="0" algn="r" fontAlgn="base">
              <a:lnSpc>
                <a:spcPct val="160000"/>
              </a:lnSpc>
            </a:pPr>
            <a:r>
              <a:rPr lang="en-US" altLang="ko-KR" kern="0" dirty="0">
                <a:solidFill>
                  <a:srgbClr val="000000"/>
                </a:solidFill>
                <a:latin typeface="맑은 고딕" panose="020B0503020000020004" pitchFamily="50" charset="-127"/>
              </a:rPr>
              <a:t>57.5%(3802</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sz="2400" kern="0" dirty="0">
              <a:solidFill>
                <a:srgbClr val="000000"/>
              </a:solidFill>
              <a:latin typeface="함초롬바탕" panose="02030604000101010101" pitchFamily="18" charset="-127"/>
            </a:endParaRPr>
          </a:p>
        </p:txBody>
      </p:sp>
      <p:sp>
        <p:nvSpPr>
          <p:cNvPr id="23" name="文本框 22"/>
          <p:cNvSpPr txBox="1"/>
          <p:nvPr/>
        </p:nvSpPr>
        <p:spPr>
          <a:xfrm>
            <a:off x="8124928" y="3389807"/>
            <a:ext cx="2642070" cy="338554"/>
          </a:xfrm>
          <a:prstGeom prst="rect">
            <a:avLst/>
          </a:prstGeom>
          <a:noFill/>
        </p:spPr>
        <p:txBody>
          <a:bodyPr wrap="none" rtlCol="0">
            <a:spAutoFit/>
          </a:bodyPr>
          <a:lstStyle/>
          <a:p>
            <a:pPr algn="r"/>
            <a:r>
              <a:rPr lang="en-US" altLang="ko-KR" sz="1600" kern="0" dirty="0">
                <a:solidFill>
                  <a:srgbClr val="000000"/>
                </a:solidFill>
                <a:latin typeface="맑은 고딕" panose="020B0503020000020004" pitchFamily="50" charset="-127"/>
              </a:rPr>
              <a:t>20~30</a:t>
            </a:r>
            <a:r>
              <a:rPr lang="ko-KR" altLang="en-US" sz="1600" kern="0" dirty="0">
                <a:solidFill>
                  <a:srgbClr val="000000"/>
                </a:solidFill>
                <a:latin typeface="맑은 고딕" panose="020B0503020000020004" pitchFamily="50" charset="-127"/>
              </a:rPr>
              <a:t>분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4" name="矩形 23"/>
          <p:cNvSpPr/>
          <p:nvPr/>
        </p:nvSpPr>
        <p:spPr>
          <a:xfrm>
            <a:off x="7814670" y="3792202"/>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7.4%(491</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sz="2400" kern="0" dirty="0">
              <a:solidFill>
                <a:srgbClr val="000000"/>
              </a:solidFill>
              <a:latin typeface="함초롬바탕" panose="02030604000101010101" pitchFamily="18" charset="-127"/>
            </a:endParaRPr>
          </a:p>
        </p:txBody>
      </p:sp>
      <p:sp>
        <p:nvSpPr>
          <p:cNvPr id="25" name="文本框 24"/>
          <p:cNvSpPr txBox="1"/>
          <p:nvPr/>
        </p:nvSpPr>
        <p:spPr>
          <a:xfrm>
            <a:off x="8014321" y="4643057"/>
            <a:ext cx="2752677" cy="338554"/>
          </a:xfrm>
          <a:prstGeom prst="rect">
            <a:avLst/>
          </a:prstGeom>
          <a:noFill/>
        </p:spPr>
        <p:txBody>
          <a:bodyPr wrap="none" rtlCol="0">
            <a:spAutoFit/>
          </a:bodyPr>
          <a:lstStyle/>
          <a:p>
            <a:pPr algn="r"/>
            <a:r>
              <a:rPr lang="en-US" altLang="ko-KR" sz="1600" kern="0" dirty="0">
                <a:solidFill>
                  <a:srgbClr val="000000"/>
                </a:solidFill>
                <a:latin typeface="맑은 고딕" panose="020B0503020000020004" pitchFamily="50" charset="-127"/>
              </a:rPr>
              <a:t>30</a:t>
            </a:r>
            <a:r>
              <a:rPr lang="ko-KR" altLang="en-US" sz="1600" kern="0" dirty="0">
                <a:solidFill>
                  <a:srgbClr val="000000"/>
                </a:solidFill>
                <a:latin typeface="맑은 고딕" panose="020B0503020000020004" pitchFamily="50" charset="-127"/>
              </a:rPr>
              <a:t>분 이상 늦게 도착했을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26" name="矩形 25"/>
          <p:cNvSpPr/>
          <p:nvPr/>
        </p:nvSpPr>
        <p:spPr>
          <a:xfrm>
            <a:off x="7814670" y="5045452"/>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1.6%(104</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sz="2400" kern="0" dirty="0">
              <a:solidFill>
                <a:srgbClr val="000000"/>
              </a:solidFill>
              <a:latin typeface="함초롬바탕" panose="02030604000101010101" pitchFamily="18" charset="-127"/>
            </a:endParaRPr>
          </a:p>
        </p:txBody>
      </p:sp>
      <p:sp>
        <p:nvSpPr>
          <p:cNvPr id="32" name="椭圆 11">
            <a:extLst>
              <a:ext uri="{FF2B5EF4-FFF2-40B4-BE49-F238E27FC236}">
                <a16:creationId xmlns:a16="http://schemas.microsoft.com/office/drawing/2014/main" id="{35181968-BABD-4AE7-B0E4-2D99B8BCFA72}"/>
              </a:ext>
            </a:extLst>
          </p:cNvPr>
          <p:cNvSpPr/>
          <p:nvPr/>
        </p:nvSpPr>
        <p:spPr>
          <a:xfrm>
            <a:off x="11045509" y="5953425"/>
            <a:ext cx="595107" cy="654618"/>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33" name="文本框 24">
            <a:extLst>
              <a:ext uri="{FF2B5EF4-FFF2-40B4-BE49-F238E27FC236}">
                <a16:creationId xmlns:a16="http://schemas.microsoft.com/office/drawing/2014/main" id="{52F21E60-7729-40F8-B433-1319EA48242D}"/>
              </a:ext>
            </a:extLst>
          </p:cNvPr>
          <p:cNvSpPr txBox="1"/>
          <p:nvPr/>
        </p:nvSpPr>
        <p:spPr>
          <a:xfrm>
            <a:off x="9279090" y="5834942"/>
            <a:ext cx="1487908" cy="338554"/>
          </a:xfrm>
          <a:prstGeom prst="rect">
            <a:avLst/>
          </a:prstGeom>
          <a:noFill/>
        </p:spPr>
        <p:txBody>
          <a:bodyPr wrap="none" rtlCol="0">
            <a:spAutoFit/>
          </a:bodyPr>
          <a:lstStyle/>
          <a:p>
            <a:pPr algn="r"/>
            <a:r>
              <a:rPr lang="ko-KR" altLang="en-US" sz="1600" kern="0" dirty="0">
                <a:solidFill>
                  <a:srgbClr val="000000"/>
                </a:solidFill>
                <a:latin typeface="맑은 고딕" panose="020B0503020000020004" pitchFamily="50" charset="-127"/>
              </a:rPr>
              <a:t>결항되었을 때</a:t>
            </a:r>
            <a:endPar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endParaRPr>
          </a:p>
        </p:txBody>
      </p:sp>
      <p:sp>
        <p:nvSpPr>
          <p:cNvPr id="34" name="矩形 25">
            <a:extLst>
              <a:ext uri="{FF2B5EF4-FFF2-40B4-BE49-F238E27FC236}">
                <a16:creationId xmlns:a16="http://schemas.microsoft.com/office/drawing/2014/main" id="{E1FABBC5-FFF8-47E3-8AA5-9F5157E9DD27}"/>
              </a:ext>
            </a:extLst>
          </p:cNvPr>
          <p:cNvSpPr/>
          <p:nvPr/>
        </p:nvSpPr>
        <p:spPr>
          <a:xfrm>
            <a:off x="7814670" y="6237337"/>
            <a:ext cx="2952328" cy="369332"/>
          </a:xfrm>
          <a:prstGeom prst="rect">
            <a:avLst/>
          </a:prstGeom>
        </p:spPr>
        <p:txBody>
          <a:bodyPr wrap="square">
            <a:spAutoFit/>
          </a:bodyPr>
          <a:lstStyle/>
          <a:p>
            <a:pPr algn="r"/>
            <a:r>
              <a:rPr lang="en-US" altLang="ko-KR" kern="0" dirty="0">
                <a:solidFill>
                  <a:srgbClr val="000000"/>
                </a:solidFill>
                <a:latin typeface="맑은 고딕" panose="020B0503020000020004" pitchFamily="50" charset="-127"/>
              </a:rPr>
              <a:t>0.4% (26</a:t>
            </a:r>
            <a:r>
              <a:rPr lang="ko-KR" altLang="en-US" kern="0" dirty="0">
                <a:solidFill>
                  <a:srgbClr val="000000"/>
                </a:solidFill>
                <a:latin typeface="맑은 고딕" panose="020B0503020000020004" pitchFamily="50" charset="-127"/>
              </a:rPr>
              <a:t>건</a:t>
            </a:r>
            <a:r>
              <a:rPr lang="en-US" altLang="ko-KR" kern="0" dirty="0">
                <a:solidFill>
                  <a:srgbClr val="000000"/>
                </a:solidFill>
                <a:latin typeface="맑은 고딕" panose="020B0503020000020004" pitchFamily="50" charset="-127"/>
              </a:rPr>
              <a:t>)</a:t>
            </a:r>
            <a:endParaRPr lang="ko-KR" altLang="en-US" kern="0" dirty="0">
              <a:solidFill>
                <a:srgbClr val="000000"/>
              </a:solidFill>
              <a:latin typeface="함초롬바탕" panose="02030604000101010101" pitchFamily="18" charset="-127"/>
            </a:endParaRPr>
          </a:p>
        </p:txBody>
      </p:sp>
      <p:sp>
        <p:nvSpPr>
          <p:cNvPr id="37" name="矩形: 圆角 8">
            <a:extLst>
              <a:ext uri="{FF2B5EF4-FFF2-40B4-BE49-F238E27FC236}">
                <a16:creationId xmlns:a16="http://schemas.microsoft.com/office/drawing/2014/main" id="{E95B781A-CEE9-4AD1-88B9-8E492D819BB4}"/>
              </a:ext>
            </a:extLst>
          </p:cNvPr>
          <p:cNvSpPr/>
          <p:nvPr/>
        </p:nvSpPr>
        <p:spPr>
          <a:xfrm>
            <a:off x="3071664" y="1268760"/>
            <a:ext cx="6408712" cy="767267"/>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ko-KR" altLang="en-US" dirty="0"/>
              <a:t>제시간에 출발했는데</a:t>
            </a:r>
            <a:r>
              <a:rPr lang="en-US" altLang="ko-KR" dirty="0"/>
              <a:t>, </a:t>
            </a:r>
            <a:r>
              <a:rPr lang="ko-KR" altLang="en-US" dirty="0"/>
              <a:t>이렇게 늦게 도착한다고</a:t>
            </a:r>
            <a:r>
              <a:rPr lang="en-US" altLang="ko-KR" dirty="0"/>
              <a:t>? (</a:t>
            </a:r>
            <a:r>
              <a:rPr lang="ko-KR" altLang="en-US" dirty="0"/>
              <a:t>제주출발</a:t>
            </a:r>
            <a:r>
              <a:rPr lang="en-US" altLang="ko-KR" dirty="0"/>
              <a:t>,</a:t>
            </a:r>
            <a:r>
              <a:rPr lang="ko-KR" altLang="en-US" dirty="0">
                <a:solidFill>
                  <a:schemeClr val="bg1"/>
                </a:solidFill>
                <a:latin typeface="Arial" panose="020B0604020202020204" pitchFamily="34" charset="0"/>
                <a:ea typeface="等线" panose="02010600030101010101" pitchFamily="2" charset="-122"/>
                <a:cs typeface="Arial" panose="020B0604020202020204" pitchFamily="34" charset="0"/>
              </a:rPr>
              <a:t>총 </a:t>
            </a:r>
            <a:r>
              <a:rPr lang="en-US" altLang="ko-KR" dirty="0">
                <a:solidFill>
                  <a:schemeClr val="bg1"/>
                </a:solidFill>
                <a:latin typeface="Arial" panose="020B0604020202020204" pitchFamily="34" charset="0"/>
                <a:ea typeface="等线" panose="02010600030101010101" pitchFamily="2" charset="-122"/>
                <a:cs typeface="Arial" panose="020B0604020202020204" pitchFamily="34" charset="0"/>
              </a:rPr>
              <a:t>6609</a:t>
            </a:r>
            <a:r>
              <a:rPr lang="ko-KR" altLang="en-US" dirty="0">
                <a:solidFill>
                  <a:schemeClr val="bg1"/>
                </a:solidFill>
                <a:latin typeface="Arial" panose="020B0604020202020204" pitchFamily="34" charset="0"/>
                <a:ea typeface="等线" panose="02010600030101010101" pitchFamily="2" charset="-122"/>
                <a:cs typeface="Arial" panose="020B0604020202020204" pitchFamily="34" charset="0"/>
              </a:rPr>
              <a:t>건 </a:t>
            </a:r>
            <a:r>
              <a:rPr lang="en-US" altLang="ko-KR"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en-US" altLang="zh-CN" dirty="0">
              <a:solidFill>
                <a:schemeClr val="bg1"/>
              </a:solidFill>
              <a:latin typeface="Arial" panose="020B0604020202020204" pitchFamily="34" charset="0"/>
              <a:ea typeface="等线" panose="02010600030101010101" pitchFamily="2" charset="-122"/>
              <a:cs typeface="Arial" panose="020B0604020202020204" pitchFamily="34" charset="0"/>
            </a:endParaRPr>
          </a:p>
          <a:p>
            <a:pPr algn="ctr"/>
            <a:r>
              <a:rPr lang="en-US" altLang="ko-KR" dirty="0"/>
              <a:t> </a:t>
            </a:r>
            <a:endParaRPr lang="zh-CN" altLang="en-US" dirty="0"/>
          </a:p>
        </p:txBody>
      </p:sp>
      <p:sp>
        <p:nvSpPr>
          <p:cNvPr id="39" name="文本框 18">
            <a:extLst>
              <a:ext uri="{FF2B5EF4-FFF2-40B4-BE49-F238E27FC236}">
                <a16:creationId xmlns:a16="http://schemas.microsoft.com/office/drawing/2014/main" id="{EF7325C4-C30B-4AA2-A643-33868A3D64D8}"/>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04.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40" name="矩形 19">
            <a:extLst>
              <a:ext uri="{FF2B5EF4-FFF2-40B4-BE49-F238E27FC236}">
                <a16:creationId xmlns:a16="http://schemas.microsoft.com/office/drawing/2014/main" id="{5DD45967-5540-4A01-AAE2-6FB9E545E136}"/>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817999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1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grpId="0" nodeType="withEffect">
                                  <p:stCondLst>
                                    <p:cond delay="1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ppt_x</p:attrName>
                                        </p:attrNameLst>
                                      </p:cBhvr>
                                      <p:tavLst>
                                        <p:tav tm="0">
                                          <p:val>
                                            <p:strVal val="#ppt_x-#ppt_w*1.125000"/>
                                          </p:val>
                                        </p:tav>
                                        <p:tav tm="100000">
                                          <p:val>
                                            <p:strVal val="#ppt_x"/>
                                          </p:val>
                                        </p:tav>
                                      </p:tavLst>
                                    </p:anim>
                                    <p:animEffect transition="in" filter="wipe(right)">
                                      <p:cBhvr>
                                        <p:cTn id="36" dur="500"/>
                                        <p:tgtEl>
                                          <p:spTgt spid="17"/>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ppt_x</p:attrName>
                                        </p:attrNameLst>
                                      </p:cBhvr>
                                      <p:tavLst>
                                        <p:tav tm="0">
                                          <p:val>
                                            <p:strVal val="#ppt_x-#ppt_w*1.125000"/>
                                          </p:val>
                                        </p:tav>
                                        <p:tav tm="100000">
                                          <p:val>
                                            <p:strVal val="#ppt_x"/>
                                          </p:val>
                                        </p:tav>
                                      </p:tavLst>
                                    </p:anim>
                                    <p:animEffect transition="in" filter="wipe(right)">
                                      <p:cBhvr>
                                        <p:cTn id="40" dur="500"/>
                                        <p:tgtEl>
                                          <p:spTgt spid="18"/>
                                        </p:tgtEl>
                                      </p:cBhvr>
                                    </p:animEffect>
                                  </p:childTnLst>
                                </p:cTn>
                              </p:par>
                              <p:par>
                                <p:cTn id="41" presetID="12" presetClass="entr" presetSubtype="2" fill="hold" grpId="0" nodeType="withEffect">
                                  <p:stCondLst>
                                    <p:cond delay="200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ppt_x</p:attrName>
                                        </p:attrNameLst>
                                      </p:cBhvr>
                                      <p:tavLst>
                                        <p:tav tm="0">
                                          <p:val>
                                            <p:strVal val="#ppt_x+#ppt_w*1.125000"/>
                                          </p:val>
                                        </p:tav>
                                        <p:tav tm="100000">
                                          <p:val>
                                            <p:strVal val="#ppt_x"/>
                                          </p:val>
                                        </p:tav>
                                      </p:tavLst>
                                    </p:anim>
                                    <p:animEffect transition="in" filter="wipe(left)">
                                      <p:cBhvr>
                                        <p:cTn id="44" dur="500"/>
                                        <p:tgtEl>
                                          <p:spTgt spid="10"/>
                                        </p:tgtEl>
                                      </p:cBhvr>
                                    </p:animEffect>
                                  </p:childTnLst>
                                </p:cTn>
                              </p:par>
                              <p:par>
                                <p:cTn id="45" presetID="12" presetClass="entr" presetSubtype="2" fill="hold" grpId="0" nodeType="withEffect">
                                  <p:stCondLst>
                                    <p:cond delay="20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ppt_x</p:attrName>
                                        </p:attrNameLst>
                                      </p:cBhvr>
                                      <p:tavLst>
                                        <p:tav tm="0">
                                          <p:val>
                                            <p:strVal val="#ppt_x+#ppt_w*1.125000"/>
                                          </p:val>
                                        </p:tav>
                                        <p:tav tm="100000">
                                          <p:val>
                                            <p:strVal val="#ppt_x"/>
                                          </p:val>
                                        </p:tav>
                                      </p:tavLst>
                                    </p:anim>
                                    <p:animEffect transition="in" filter="wipe(left)">
                                      <p:cBhvr>
                                        <p:cTn id="48" dur="500"/>
                                        <p:tgtEl>
                                          <p:spTgt spid="11"/>
                                        </p:tgtEl>
                                      </p:cBhvr>
                                    </p:animEffect>
                                  </p:childTnLst>
                                </p:cTn>
                              </p:par>
                              <p:par>
                                <p:cTn id="49" presetID="12" presetClass="entr" presetSubtype="2" fill="hold" grpId="0" nodeType="withEffect">
                                  <p:stCondLst>
                                    <p:cond delay="20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left)">
                                      <p:cBhvr>
                                        <p:cTn id="52" dur="500"/>
                                        <p:tgtEl>
                                          <p:spTgt spid="12"/>
                                        </p:tgtEl>
                                      </p:cBhvr>
                                    </p:animEffect>
                                  </p:childTnLst>
                                </p:cTn>
                              </p:par>
                              <p:par>
                                <p:cTn id="53" presetID="12" presetClass="entr" presetSubtype="2" fill="hold" grpId="0" nodeType="withEffect">
                                  <p:stCondLst>
                                    <p:cond delay="200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ppt_x</p:attrName>
                                        </p:attrNameLst>
                                      </p:cBhvr>
                                      <p:tavLst>
                                        <p:tav tm="0">
                                          <p:val>
                                            <p:strVal val="#ppt_x+#ppt_w*1.125000"/>
                                          </p:val>
                                        </p:tav>
                                        <p:tav tm="100000">
                                          <p:val>
                                            <p:strVal val="#ppt_x"/>
                                          </p:val>
                                        </p:tav>
                                      </p:tavLst>
                                    </p:anim>
                                    <p:animEffect transition="in" filter="wipe(left)">
                                      <p:cBhvr>
                                        <p:cTn id="56" dur="500"/>
                                        <p:tgtEl>
                                          <p:spTgt spid="21"/>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left)">
                                      <p:cBhvr>
                                        <p:cTn id="60" dur="500"/>
                                        <p:tgtEl>
                                          <p:spTgt spid="22"/>
                                        </p:tgtEl>
                                      </p:cBhvr>
                                    </p:animEffect>
                                  </p:childTnLst>
                                </p:cTn>
                              </p:par>
                              <p:par>
                                <p:cTn id="61" presetID="12" presetClass="entr" presetSubtype="2" fill="hold" grpId="0" nodeType="withEffect">
                                  <p:stCondLst>
                                    <p:cond delay="20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p:tgtEl>
                                          <p:spTgt spid="23"/>
                                        </p:tgtEl>
                                        <p:attrNameLst>
                                          <p:attrName>ppt_x</p:attrName>
                                        </p:attrNameLst>
                                      </p:cBhvr>
                                      <p:tavLst>
                                        <p:tav tm="0">
                                          <p:val>
                                            <p:strVal val="#ppt_x+#ppt_w*1.125000"/>
                                          </p:val>
                                        </p:tav>
                                        <p:tav tm="100000">
                                          <p:val>
                                            <p:strVal val="#ppt_x"/>
                                          </p:val>
                                        </p:tav>
                                      </p:tavLst>
                                    </p:anim>
                                    <p:animEffect transition="in" filter="wipe(left)">
                                      <p:cBhvr>
                                        <p:cTn id="64" dur="500"/>
                                        <p:tgtEl>
                                          <p:spTgt spid="23"/>
                                        </p:tgtEl>
                                      </p:cBhvr>
                                    </p:animEffect>
                                  </p:childTnLst>
                                </p:cTn>
                              </p:par>
                              <p:par>
                                <p:cTn id="65" presetID="12" presetClass="entr" presetSubtype="2" fill="hold" grpId="0" nodeType="withEffect">
                                  <p:stCondLst>
                                    <p:cond delay="200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p:tgtEl>
                                          <p:spTgt spid="24"/>
                                        </p:tgtEl>
                                        <p:attrNameLst>
                                          <p:attrName>ppt_x</p:attrName>
                                        </p:attrNameLst>
                                      </p:cBhvr>
                                      <p:tavLst>
                                        <p:tav tm="0">
                                          <p:val>
                                            <p:strVal val="#ppt_x+#ppt_w*1.125000"/>
                                          </p:val>
                                        </p:tav>
                                        <p:tav tm="100000">
                                          <p:val>
                                            <p:strVal val="#ppt_x"/>
                                          </p:val>
                                        </p:tav>
                                      </p:tavLst>
                                    </p:anim>
                                    <p:animEffect transition="in" filter="wipe(left)">
                                      <p:cBhvr>
                                        <p:cTn id="68" dur="500"/>
                                        <p:tgtEl>
                                          <p:spTgt spid="24"/>
                                        </p:tgtEl>
                                      </p:cBhvr>
                                    </p:animEffect>
                                  </p:childTnLst>
                                </p:cTn>
                              </p:par>
                              <p:par>
                                <p:cTn id="69" presetID="12" presetClass="entr" presetSubtype="2" fill="hold" grpId="0" nodeType="withEffect">
                                  <p:stCondLst>
                                    <p:cond delay="200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ppt_x</p:attrName>
                                        </p:attrNameLst>
                                      </p:cBhvr>
                                      <p:tavLst>
                                        <p:tav tm="0">
                                          <p:val>
                                            <p:strVal val="#ppt_x+#ppt_w*1.125000"/>
                                          </p:val>
                                        </p:tav>
                                        <p:tav tm="100000">
                                          <p:val>
                                            <p:strVal val="#ppt_x"/>
                                          </p:val>
                                        </p:tav>
                                      </p:tavLst>
                                    </p:anim>
                                    <p:animEffect transition="in" filter="wipe(left)">
                                      <p:cBhvr>
                                        <p:cTn id="72" dur="500"/>
                                        <p:tgtEl>
                                          <p:spTgt spid="25"/>
                                        </p:tgtEl>
                                      </p:cBhvr>
                                    </p:animEffect>
                                  </p:childTnLst>
                                </p:cTn>
                              </p:par>
                              <p:par>
                                <p:cTn id="73" presetID="12" presetClass="entr" presetSubtype="2" fill="hold" grpId="0" nodeType="withEffect">
                                  <p:stCondLst>
                                    <p:cond delay="200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ppt_x</p:attrName>
                                        </p:attrNameLst>
                                      </p:cBhvr>
                                      <p:tavLst>
                                        <p:tav tm="0">
                                          <p:val>
                                            <p:strVal val="#ppt_x+#ppt_w*1.125000"/>
                                          </p:val>
                                        </p:tav>
                                        <p:tav tm="100000">
                                          <p:val>
                                            <p:strVal val="#ppt_x"/>
                                          </p:val>
                                        </p:tav>
                                      </p:tavLst>
                                    </p:anim>
                                    <p:animEffect transition="in" filter="wipe(left)">
                                      <p:cBhvr>
                                        <p:cTn id="76" dur="500"/>
                                        <p:tgtEl>
                                          <p:spTgt spid="26"/>
                                        </p:tgtEl>
                                      </p:cBhvr>
                                    </p:animEffect>
                                  </p:childTnLst>
                                </p:cTn>
                              </p:par>
                              <p:par>
                                <p:cTn id="77" presetID="12" presetClass="entr" presetSubtype="2" fill="hold" grpId="0" nodeType="withEffect">
                                  <p:stCondLst>
                                    <p:cond delay="200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p:tgtEl>
                                          <p:spTgt spid="32"/>
                                        </p:tgtEl>
                                        <p:attrNameLst>
                                          <p:attrName>ppt_x</p:attrName>
                                        </p:attrNameLst>
                                      </p:cBhvr>
                                      <p:tavLst>
                                        <p:tav tm="0">
                                          <p:val>
                                            <p:strVal val="#ppt_x+#ppt_w*1.125000"/>
                                          </p:val>
                                        </p:tav>
                                        <p:tav tm="100000">
                                          <p:val>
                                            <p:strVal val="#ppt_x"/>
                                          </p:val>
                                        </p:tav>
                                      </p:tavLst>
                                    </p:anim>
                                    <p:animEffect transition="in" filter="wipe(left)">
                                      <p:cBhvr>
                                        <p:cTn id="80" dur="500"/>
                                        <p:tgtEl>
                                          <p:spTgt spid="32"/>
                                        </p:tgtEl>
                                      </p:cBhvr>
                                    </p:animEffect>
                                  </p:childTnLst>
                                </p:cTn>
                              </p:par>
                              <p:par>
                                <p:cTn id="81" presetID="12" presetClass="entr" presetSubtype="2" fill="hold" grpId="0" nodeType="withEffect">
                                  <p:stCondLst>
                                    <p:cond delay="200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p:tgtEl>
                                          <p:spTgt spid="33"/>
                                        </p:tgtEl>
                                        <p:attrNameLst>
                                          <p:attrName>ppt_x</p:attrName>
                                        </p:attrNameLst>
                                      </p:cBhvr>
                                      <p:tavLst>
                                        <p:tav tm="0">
                                          <p:val>
                                            <p:strVal val="#ppt_x+#ppt_w*1.125000"/>
                                          </p:val>
                                        </p:tav>
                                        <p:tav tm="100000">
                                          <p:val>
                                            <p:strVal val="#ppt_x"/>
                                          </p:val>
                                        </p:tav>
                                      </p:tavLst>
                                    </p:anim>
                                    <p:animEffect transition="in" filter="wipe(left)">
                                      <p:cBhvr>
                                        <p:cTn id="84" dur="500"/>
                                        <p:tgtEl>
                                          <p:spTgt spid="33"/>
                                        </p:tgtEl>
                                      </p:cBhvr>
                                    </p:animEffect>
                                  </p:childTnLst>
                                </p:cTn>
                              </p:par>
                              <p:par>
                                <p:cTn id="85" presetID="12" presetClass="entr" presetSubtype="2" fill="hold" grpId="0" nodeType="withEffect">
                                  <p:stCondLst>
                                    <p:cond delay="200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p:tgtEl>
                                          <p:spTgt spid="34"/>
                                        </p:tgtEl>
                                        <p:attrNameLst>
                                          <p:attrName>ppt_x</p:attrName>
                                        </p:attrNameLst>
                                      </p:cBhvr>
                                      <p:tavLst>
                                        <p:tav tm="0">
                                          <p:val>
                                            <p:strVal val="#ppt_x+#ppt_w*1.125000"/>
                                          </p:val>
                                        </p:tav>
                                        <p:tav tm="100000">
                                          <p:val>
                                            <p:strVal val="#ppt_x"/>
                                          </p:val>
                                        </p:tav>
                                      </p:tavLst>
                                    </p:anim>
                                    <p:animEffect transition="in" filter="wipe(left)">
                                      <p:cBhvr>
                                        <p:cTn id="88" dur="500"/>
                                        <p:tgtEl>
                                          <p:spTgt spid="34"/>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barn(outVertical)">
                                      <p:cBhvr>
                                        <p:cTn id="91" dur="500"/>
                                        <p:tgtEl>
                                          <p:spTgt spid="39"/>
                                        </p:tgtEl>
                                      </p:cBhvr>
                                    </p:animEffect>
                                  </p:childTnLst>
                                </p:cTn>
                              </p:par>
                              <p:par>
                                <p:cTn id="92" presetID="16" presetClass="entr" presetSubtype="37"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barn(outVertical)">
                                      <p:cBhvr>
                                        <p:cTn id="9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1" grpId="0"/>
      <p:bldP spid="22" grpId="0"/>
      <p:bldP spid="23" grpId="0"/>
      <p:bldP spid="24" grpId="0"/>
      <p:bldP spid="25" grpId="0"/>
      <p:bldP spid="26" grpId="0"/>
      <p:bldP spid="32" grpId="0" animBg="1"/>
      <p:bldP spid="33" grpId="0"/>
      <p:bldP spid="34" grpId="0"/>
      <p:bldP spid="39" grpId="0"/>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_x302885480" descr="EMB00001f583184">
            <a:extLst>
              <a:ext uri="{FF2B5EF4-FFF2-40B4-BE49-F238E27FC236}">
                <a16:creationId xmlns:a16="http://schemas.microsoft.com/office/drawing/2014/main" id="{44BAEF27-FC6F-4CBC-AB0A-A1BB6E66F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71" y="1541874"/>
            <a:ext cx="8494141" cy="489856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6">
            <a:extLst>
              <a:ext uri="{FF2B5EF4-FFF2-40B4-BE49-F238E27FC236}">
                <a16:creationId xmlns:a16="http://schemas.microsoft.com/office/drawing/2014/main" id="{57DF12E0-6B7B-44C9-BD9B-5AF96DE70DDD}"/>
              </a:ext>
            </a:extLst>
          </p:cNvPr>
          <p:cNvSpPr/>
          <p:nvPr/>
        </p:nvSpPr>
        <p:spPr>
          <a:xfrm>
            <a:off x="9480376" y="1916832"/>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8">
            <a:extLst>
              <a:ext uri="{FF2B5EF4-FFF2-40B4-BE49-F238E27FC236}">
                <a16:creationId xmlns:a16="http://schemas.microsoft.com/office/drawing/2014/main" id="{B968F906-A980-4337-87CB-59AD94BDAFFF}"/>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04.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2" name="矩形 19">
            <a:extLst>
              <a:ext uri="{FF2B5EF4-FFF2-40B4-BE49-F238E27FC236}">
                <a16:creationId xmlns:a16="http://schemas.microsoft.com/office/drawing/2014/main" id="{3A6177F2-B4B8-4C65-A6ED-B2D0B1EEA86D}"/>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1682815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1" presetID="16" presetClass="entr" presetSubtype="37"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out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6">
            <a:extLst>
              <a:ext uri="{FF2B5EF4-FFF2-40B4-BE49-F238E27FC236}">
                <a16:creationId xmlns:a16="http://schemas.microsoft.com/office/drawing/2014/main" id="{057B2A5A-6C30-41BC-9CBC-B920322B45E3}"/>
              </a:ext>
            </a:extLst>
          </p:cNvPr>
          <p:cNvSpPr/>
          <p:nvPr/>
        </p:nvSpPr>
        <p:spPr>
          <a:xfrm>
            <a:off x="2351584" y="6008865"/>
            <a:ext cx="2592288" cy="669560"/>
          </a:xfrm>
          <a:prstGeom prst="roundRect">
            <a:avLst>
              <a:gd name="adj" fmla="val 5379"/>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7">
            <a:extLst>
              <a:ext uri="{FF2B5EF4-FFF2-40B4-BE49-F238E27FC236}">
                <a16:creationId xmlns:a16="http://schemas.microsoft.com/office/drawing/2014/main" id="{4F1CB5FC-CF0D-42D8-A41E-2C53DB072337}"/>
              </a:ext>
            </a:extLst>
          </p:cNvPr>
          <p:cNvSpPr/>
          <p:nvPr/>
        </p:nvSpPr>
        <p:spPr>
          <a:xfrm>
            <a:off x="6544929" y="6008865"/>
            <a:ext cx="2592288" cy="669560"/>
          </a:xfrm>
          <a:prstGeom prst="roundRect">
            <a:avLst>
              <a:gd name="adj" fmla="val 537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_x302889152" descr="EMB00001f58319b">
            <a:extLst>
              <a:ext uri="{FF2B5EF4-FFF2-40B4-BE49-F238E27FC236}">
                <a16:creationId xmlns:a16="http://schemas.microsoft.com/office/drawing/2014/main" id="{4B333D9E-2B4A-4DA2-B967-39A35B0FD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79" y="1686311"/>
            <a:ext cx="5600183" cy="3736428"/>
          </a:xfrm>
          <a:prstGeom prst="rect">
            <a:avLst/>
          </a:prstGeom>
          <a:noFill/>
          <a:extLst>
            <a:ext uri="{909E8E84-426E-40DD-AFC4-6F175D3DCCD1}">
              <a14:hiddenFill xmlns:a14="http://schemas.microsoft.com/office/drawing/2010/main">
                <a:solidFill>
                  <a:srgbClr val="FFFFFF"/>
                </a:solidFill>
              </a14:hiddenFill>
            </a:ext>
          </a:extLst>
        </p:spPr>
      </p:pic>
      <p:pic>
        <p:nvPicPr>
          <p:cNvPr id="24" name="_x749455664" descr="EMB00001f58319d">
            <a:extLst>
              <a:ext uri="{FF2B5EF4-FFF2-40B4-BE49-F238E27FC236}">
                <a16:creationId xmlns:a16="http://schemas.microsoft.com/office/drawing/2014/main" id="{6567547D-9D7E-416A-99C4-128D24C5F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953" y="1182114"/>
            <a:ext cx="5600695" cy="44937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357FDA0-F788-4A86-84EE-ED75BB5D7BB5}"/>
              </a:ext>
            </a:extLst>
          </p:cNvPr>
          <p:cNvSpPr txBox="1"/>
          <p:nvPr/>
        </p:nvSpPr>
        <p:spPr>
          <a:xfrm>
            <a:off x="2855641" y="6041117"/>
            <a:ext cx="1440160" cy="584775"/>
          </a:xfrm>
          <a:prstGeom prst="rect">
            <a:avLst/>
          </a:prstGeom>
          <a:noFill/>
        </p:spPr>
        <p:txBody>
          <a:bodyPr wrap="square" rtlCol="0">
            <a:spAutoFit/>
          </a:bodyPr>
          <a:lstStyle/>
          <a:p>
            <a:r>
              <a:rPr lang="en-US" altLang="ko-KR" sz="3200" dirty="0">
                <a:solidFill>
                  <a:schemeClr val="bg1"/>
                </a:solidFill>
              </a:rPr>
              <a:t>678 </a:t>
            </a:r>
            <a:r>
              <a:rPr lang="ko-KR" altLang="en-US" sz="3200" dirty="0">
                <a:solidFill>
                  <a:schemeClr val="bg1"/>
                </a:solidFill>
              </a:rPr>
              <a:t>건</a:t>
            </a:r>
          </a:p>
        </p:txBody>
      </p:sp>
      <p:sp>
        <p:nvSpPr>
          <p:cNvPr id="26" name="TextBox 25">
            <a:extLst>
              <a:ext uri="{FF2B5EF4-FFF2-40B4-BE49-F238E27FC236}">
                <a16:creationId xmlns:a16="http://schemas.microsoft.com/office/drawing/2014/main" id="{4BF09C27-3E84-49FE-B577-FBA03F8D80A9}"/>
              </a:ext>
            </a:extLst>
          </p:cNvPr>
          <p:cNvSpPr txBox="1"/>
          <p:nvPr/>
        </p:nvSpPr>
        <p:spPr>
          <a:xfrm>
            <a:off x="7152243" y="6041117"/>
            <a:ext cx="1536046" cy="584775"/>
          </a:xfrm>
          <a:prstGeom prst="rect">
            <a:avLst/>
          </a:prstGeom>
          <a:noFill/>
        </p:spPr>
        <p:txBody>
          <a:bodyPr wrap="square" rtlCol="0">
            <a:spAutoFit/>
          </a:bodyPr>
          <a:lstStyle/>
          <a:p>
            <a:r>
              <a:rPr lang="en-US" altLang="ko-KR" sz="3200" dirty="0"/>
              <a:t>7706 </a:t>
            </a:r>
            <a:r>
              <a:rPr lang="ko-KR" altLang="en-US" sz="3200" dirty="0"/>
              <a:t>건</a:t>
            </a:r>
          </a:p>
        </p:txBody>
      </p:sp>
      <p:sp>
        <p:nvSpPr>
          <p:cNvPr id="27" name="TextBox 26">
            <a:extLst>
              <a:ext uri="{FF2B5EF4-FFF2-40B4-BE49-F238E27FC236}">
                <a16:creationId xmlns:a16="http://schemas.microsoft.com/office/drawing/2014/main" id="{938634AD-F77D-41AD-92BA-4EBE279C50E0}"/>
              </a:ext>
            </a:extLst>
          </p:cNvPr>
          <p:cNvSpPr txBox="1"/>
          <p:nvPr/>
        </p:nvSpPr>
        <p:spPr>
          <a:xfrm>
            <a:off x="5458563" y="5784786"/>
            <a:ext cx="377018" cy="1015663"/>
          </a:xfrm>
          <a:prstGeom prst="rect">
            <a:avLst/>
          </a:prstGeom>
          <a:noFill/>
        </p:spPr>
        <p:txBody>
          <a:bodyPr wrap="square" rtlCol="0">
            <a:spAutoFit/>
          </a:bodyPr>
          <a:lstStyle/>
          <a:p>
            <a:r>
              <a:rPr lang="en-US" altLang="ko-KR" sz="6000" dirty="0"/>
              <a:t>&lt;</a:t>
            </a:r>
            <a:endParaRPr lang="ko-KR" altLang="en-US" sz="6000" dirty="0"/>
          </a:p>
        </p:txBody>
      </p:sp>
      <p:sp>
        <p:nvSpPr>
          <p:cNvPr id="30" name="文本框 18">
            <a:extLst>
              <a:ext uri="{FF2B5EF4-FFF2-40B4-BE49-F238E27FC236}">
                <a16:creationId xmlns:a16="http://schemas.microsoft.com/office/drawing/2014/main" id="{CFB240AF-1736-491F-9F34-2E8708AD8DE1}"/>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04.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1" name="矩形 19">
            <a:extLst>
              <a:ext uri="{FF2B5EF4-FFF2-40B4-BE49-F238E27FC236}">
                <a16:creationId xmlns:a16="http://schemas.microsoft.com/office/drawing/2014/main" id="{8A080995-E9D6-4559-959B-C70A87F37D8B}"/>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04062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7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7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outVertical)">
                                      <p:cBhvr>
                                        <p:cTn id="15" dur="500"/>
                                        <p:tgtEl>
                                          <p:spTgt spid="30"/>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arn(outVertic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7" b="7817"/>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0" y="9548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2</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2" y="3188100"/>
            <a:ext cx="870751"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nd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7" y="3804259"/>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42672" y="333794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30704" y="338781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42451184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ppt_w/2"/>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0"/>
                                        <p:tgtEl>
                                          <p:spTgt spid="19"/>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18" grpId="0" animBg="1"/>
      <p:bldP spid="19" grpId="0"/>
      <p:bldP spid="20" grpId="0" animBg="1"/>
      <p:bldP spid="21" grpId="0"/>
      <p:bldP spid="22" grpId="0" animBg="1"/>
      <p:bldP spid="23" grpId="0"/>
      <p:bldP spid="24"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048328" y="1268760"/>
            <a:ext cx="936104" cy="3096343"/>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49042" y="2132856"/>
            <a:ext cx="936104" cy="2222919"/>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83798" y="2852936"/>
            <a:ext cx="936104" cy="151216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5560" y="1844824"/>
            <a:ext cx="936104" cy="2510951"/>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35560" y="3068960"/>
            <a:ext cx="936104" cy="129614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83832" y="3717032"/>
            <a:ext cx="936104" cy="64807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49042" y="2564904"/>
            <a:ext cx="936104" cy="1800200"/>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48328" y="2132856"/>
            <a:ext cx="936104" cy="2227583"/>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cxnSpLocks/>
          </p:cNvCxnSpPr>
          <p:nvPr/>
        </p:nvCxnSpPr>
        <p:spPr>
          <a:xfrm>
            <a:off x="1019436" y="4360439"/>
            <a:ext cx="10189132" cy="0"/>
          </a:xfrm>
          <a:prstGeom prst="straightConnector1">
            <a:avLst/>
          </a:prstGeom>
          <a:ln>
            <a:solidFill>
              <a:srgbClr val="53575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77552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2" name="矩形 21"/>
          <p:cNvSpPr/>
          <p:nvPr/>
        </p:nvSpPr>
        <p:spPr>
          <a:xfrm>
            <a:off x="177552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3" name="文本框 22"/>
          <p:cNvSpPr txBox="1"/>
          <p:nvPr/>
        </p:nvSpPr>
        <p:spPr>
          <a:xfrm>
            <a:off x="4391594"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4391595"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5" name="文本框 24"/>
          <p:cNvSpPr txBox="1"/>
          <p:nvPr/>
        </p:nvSpPr>
        <p:spPr>
          <a:xfrm>
            <a:off x="681608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6" name="矩形 25"/>
          <p:cNvSpPr/>
          <p:nvPr/>
        </p:nvSpPr>
        <p:spPr>
          <a:xfrm>
            <a:off x="681608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7" name="文本框 26"/>
          <p:cNvSpPr txBox="1"/>
          <p:nvPr/>
        </p:nvSpPr>
        <p:spPr>
          <a:xfrm>
            <a:off x="9048328"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8" name="矩形 27"/>
          <p:cNvSpPr/>
          <p:nvPr/>
        </p:nvSpPr>
        <p:spPr>
          <a:xfrm>
            <a:off x="9048329"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9" name="矩形 28"/>
          <p:cNvSpPr/>
          <p:nvPr/>
        </p:nvSpPr>
        <p:spPr>
          <a:xfrm>
            <a:off x="852251" y="3306470"/>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0" name="矩形 29"/>
          <p:cNvSpPr/>
          <p:nvPr/>
        </p:nvSpPr>
        <p:spPr>
          <a:xfrm>
            <a:off x="852251" y="2516708"/>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1" name="矩形 30"/>
          <p:cNvSpPr/>
          <p:nvPr/>
        </p:nvSpPr>
        <p:spPr>
          <a:xfrm>
            <a:off x="2274489" y="198888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60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2" name="矩形 31"/>
          <p:cNvSpPr/>
          <p:nvPr/>
        </p:nvSpPr>
        <p:spPr>
          <a:xfrm>
            <a:off x="4740141" y="291955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40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3" name="矩形 32"/>
          <p:cNvSpPr/>
          <p:nvPr/>
        </p:nvSpPr>
        <p:spPr>
          <a:xfrm>
            <a:off x="7001359" y="216116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50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4" name="矩形 33"/>
          <p:cNvSpPr/>
          <p:nvPr/>
        </p:nvSpPr>
        <p:spPr>
          <a:xfrm>
            <a:off x="9187257" y="129980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80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5" name="矩形 34"/>
          <p:cNvSpPr/>
          <p:nvPr/>
        </p:nvSpPr>
        <p:spPr>
          <a:xfrm>
            <a:off x="2261389" y="3259673"/>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30</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6" name="矩形 35"/>
          <p:cNvSpPr/>
          <p:nvPr/>
        </p:nvSpPr>
        <p:spPr>
          <a:xfrm>
            <a:off x="4722727" y="3777525"/>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15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7" name="矩形 36"/>
          <p:cNvSpPr/>
          <p:nvPr/>
        </p:nvSpPr>
        <p:spPr>
          <a:xfrm>
            <a:off x="6987971" y="2754304"/>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45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8" name="矩形 37"/>
          <p:cNvSpPr/>
          <p:nvPr/>
        </p:nvSpPr>
        <p:spPr>
          <a:xfrm>
            <a:off x="9192284" y="2342390"/>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51</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9" name="矩形 38"/>
          <p:cNvSpPr/>
          <p:nvPr/>
        </p:nvSpPr>
        <p:spPr>
          <a:xfrm>
            <a:off x="636227" y="2563633"/>
            <a:ext cx="216024" cy="21602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40858" y="3373526"/>
            <a:ext cx="216024" cy="21602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03771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6" presetClass="entr" presetSubtype="37"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7" presetClass="entr" presetSubtype="4"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ppt_h/2"/>
                                          </p:val>
                                        </p:tav>
                                        <p:tav tm="100000">
                                          <p:val>
                                            <p:strVal val="#ppt_y"/>
                                          </p:val>
                                        </p:tav>
                                      </p:tavLst>
                                    </p:anim>
                                    <p:anim calcmode="lin" valueType="num">
                                      <p:cBhvr>
                                        <p:cTn id="18" dur="500" fill="hold"/>
                                        <p:tgtEl>
                                          <p:spTgt spid="6"/>
                                        </p:tgtEl>
                                        <p:attrNameLst>
                                          <p:attrName>ppt_w</p:attrName>
                                        </p:attrNameLst>
                                      </p:cBhvr>
                                      <p:tavLst>
                                        <p:tav tm="0">
                                          <p:val>
                                            <p:strVal val="#ppt_w"/>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par>
                                <p:cTn id="20" presetID="17" presetClass="entr" presetSubtype="4"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ppt_h/2"/>
                                          </p:val>
                                        </p:tav>
                                        <p:tav tm="100000">
                                          <p:val>
                                            <p:strVal val="#ppt_y"/>
                                          </p:val>
                                        </p:tav>
                                      </p:tavLst>
                                    </p:anim>
                                    <p:anim calcmode="lin" valueType="num">
                                      <p:cBhvr>
                                        <p:cTn id="24" dur="500" fill="hold"/>
                                        <p:tgtEl>
                                          <p:spTgt spid="7"/>
                                        </p:tgtEl>
                                        <p:attrNameLst>
                                          <p:attrName>ppt_w</p:attrName>
                                        </p:attrNameLst>
                                      </p:cBhvr>
                                      <p:tavLst>
                                        <p:tav tm="0">
                                          <p:val>
                                            <p:strVal val="#ppt_w"/>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1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ppt_h/2"/>
                                          </p:val>
                                        </p:tav>
                                        <p:tav tm="100000">
                                          <p:val>
                                            <p:strVal val="#ppt_y"/>
                                          </p:val>
                                        </p:tav>
                                      </p:tavLst>
                                    </p:anim>
                                    <p:anim calcmode="lin" valueType="num">
                                      <p:cBhvr>
                                        <p:cTn id="30" dur="500" fill="hold"/>
                                        <p:tgtEl>
                                          <p:spTgt spid="8"/>
                                        </p:tgtEl>
                                        <p:attrNameLst>
                                          <p:attrName>ppt_w</p:attrName>
                                        </p:attrNameLst>
                                      </p:cBhvr>
                                      <p:tavLst>
                                        <p:tav tm="0">
                                          <p:val>
                                            <p:strVal val="#ppt_w"/>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5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ppt_h/2"/>
                                          </p:val>
                                        </p:tav>
                                        <p:tav tm="100000">
                                          <p:val>
                                            <p:strVal val="#ppt_y"/>
                                          </p:val>
                                        </p:tav>
                                      </p:tavLst>
                                    </p:anim>
                                    <p:anim calcmode="lin" valueType="num">
                                      <p:cBhvr>
                                        <p:cTn id="36" dur="500" fill="hold"/>
                                        <p:tgtEl>
                                          <p:spTgt spid="9"/>
                                        </p:tgtEl>
                                        <p:attrNameLst>
                                          <p:attrName>ppt_w</p:attrName>
                                        </p:attrNameLst>
                                      </p:cBhvr>
                                      <p:tavLst>
                                        <p:tav tm="0">
                                          <p:val>
                                            <p:strVal val="#ppt_w"/>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1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ppt_y+#ppt_h/2"/>
                                          </p:val>
                                        </p:tav>
                                        <p:tav tm="100000">
                                          <p:val>
                                            <p:strVal val="#ppt_y"/>
                                          </p:val>
                                        </p:tav>
                                      </p:tavLst>
                                    </p:anim>
                                    <p:anim calcmode="lin" valueType="num">
                                      <p:cBhvr>
                                        <p:cTn id="42" dur="500" fill="hold"/>
                                        <p:tgtEl>
                                          <p:spTgt spid="15"/>
                                        </p:tgtEl>
                                        <p:attrNameLst>
                                          <p:attrName>ppt_w</p:attrName>
                                        </p:attrNameLst>
                                      </p:cBhvr>
                                      <p:tavLst>
                                        <p:tav tm="0">
                                          <p:val>
                                            <p:strVal val="#ppt_w"/>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ppt_h/2"/>
                                          </p:val>
                                        </p:tav>
                                        <p:tav tm="100000">
                                          <p:val>
                                            <p:strVal val="#ppt_y"/>
                                          </p:val>
                                        </p:tav>
                                      </p:tavLst>
                                    </p:anim>
                                    <p:anim calcmode="lin" valueType="num">
                                      <p:cBhvr>
                                        <p:cTn id="48" dur="500" fill="hold"/>
                                        <p:tgtEl>
                                          <p:spTgt spid="16"/>
                                        </p:tgtEl>
                                        <p:attrNameLst>
                                          <p:attrName>ppt_w</p:attrName>
                                        </p:attrNameLst>
                                      </p:cBhvr>
                                      <p:tavLst>
                                        <p:tav tm="0">
                                          <p:val>
                                            <p:strVal val="#ppt_w"/>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childTnLst>
                                </p:cTn>
                              </p:par>
                              <p:par>
                                <p:cTn id="50" presetID="17" presetClass="entr" presetSubtype="4" fill="hold" grpId="0" nodeType="withEffect">
                                  <p:stCondLst>
                                    <p:cond delay="15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ppt_x</p:attrName>
                                        </p:attrNameLst>
                                      </p:cBhvr>
                                      <p:tavLst>
                                        <p:tav tm="0">
                                          <p:val>
                                            <p:strVal val="#ppt_x"/>
                                          </p:val>
                                        </p:tav>
                                        <p:tav tm="100000">
                                          <p:val>
                                            <p:strVal val="#ppt_x"/>
                                          </p:val>
                                        </p:tav>
                                      </p:tavLst>
                                    </p:anim>
                                    <p:anim calcmode="lin" valueType="num">
                                      <p:cBhvr>
                                        <p:cTn id="53" dur="500" fill="hold"/>
                                        <p:tgtEl>
                                          <p:spTgt spid="17"/>
                                        </p:tgtEl>
                                        <p:attrNameLst>
                                          <p:attrName>ppt_y</p:attrName>
                                        </p:attrNameLst>
                                      </p:cBhvr>
                                      <p:tavLst>
                                        <p:tav tm="0">
                                          <p:val>
                                            <p:strVal val="#ppt_y+#ppt_h/2"/>
                                          </p:val>
                                        </p:tav>
                                        <p:tav tm="100000">
                                          <p:val>
                                            <p:strVal val="#ppt_y"/>
                                          </p:val>
                                        </p:tav>
                                      </p:tavLst>
                                    </p:anim>
                                    <p:anim calcmode="lin" valueType="num">
                                      <p:cBhvr>
                                        <p:cTn id="54" dur="500" fill="hold"/>
                                        <p:tgtEl>
                                          <p:spTgt spid="17"/>
                                        </p:tgtEl>
                                        <p:attrNameLst>
                                          <p:attrName>ppt_w</p:attrName>
                                        </p:attrNameLst>
                                      </p:cBhvr>
                                      <p:tavLst>
                                        <p:tav tm="0">
                                          <p:val>
                                            <p:strVal val="#ppt_w"/>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childTnLst>
                                </p:cTn>
                              </p:par>
                              <p:par>
                                <p:cTn id="56" presetID="17" presetClass="entr" presetSubtype="4" fill="hold" grpId="0" nodeType="withEffect">
                                  <p:stCondLst>
                                    <p:cond delay="1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ppt_x</p:attrName>
                                        </p:attrNameLst>
                                      </p:cBhvr>
                                      <p:tavLst>
                                        <p:tav tm="0">
                                          <p:val>
                                            <p:strVal val="#ppt_x"/>
                                          </p:val>
                                        </p:tav>
                                        <p:tav tm="100000">
                                          <p:val>
                                            <p:strVal val="#ppt_x"/>
                                          </p:val>
                                        </p:tav>
                                      </p:tavLst>
                                    </p:anim>
                                    <p:anim calcmode="lin" valueType="num">
                                      <p:cBhvr>
                                        <p:cTn id="59" dur="500" fill="hold"/>
                                        <p:tgtEl>
                                          <p:spTgt spid="18"/>
                                        </p:tgtEl>
                                        <p:attrNameLst>
                                          <p:attrName>ppt_y</p:attrName>
                                        </p:attrNameLst>
                                      </p:cBhvr>
                                      <p:tavLst>
                                        <p:tav tm="0">
                                          <p:val>
                                            <p:strVal val="#ppt_y+#ppt_h/2"/>
                                          </p:val>
                                        </p:tav>
                                        <p:tav tm="100000">
                                          <p:val>
                                            <p:strVal val="#ppt_y"/>
                                          </p:val>
                                        </p:tav>
                                      </p:tavLst>
                                    </p:anim>
                                    <p:anim calcmode="lin" valueType="num">
                                      <p:cBhvr>
                                        <p:cTn id="60" dur="500" fill="hold"/>
                                        <p:tgtEl>
                                          <p:spTgt spid="18"/>
                                        </p:tgtEl>
                                        <p:attrNameLst>
                                          <p:attrName>ppt_w</p:attrName>
                                        </p:attrNameLst>
                                      </p:cBhvr>
                                      <p:tavLst>
                                        <p:tav tm="0">
                                          <p:val>
                                            <p:strVal val="#ppt_w"/>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childTnLst>
                                </p:cTn>
                              </p:par>
                              <p:par>
                                <p:cTn id="62" presetID="10" presetClass="entr" presetSubtype="0" fill="hold" grpId="0" nodeType="withEffect">
                                  <p:stCondLst>
                                    <p:cond delay="17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175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17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175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20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22" presetClass="entr" presetSubtype="8" fill="hold" grpId="0" nodeType="withEffect">
                                  <p:stCondLst>
                                    <p:cond delay="2000"/>
                                  </p:stCondLst>
                                  <p:childTnLst>
                                    <p:set>
                                      <p:cBhvr>
                                        <p:cTn id="87" dur="1" fill="hold">
                                          <p:stCondLst>
                                            <p:cond delay="0"/>
                                          </p:stCondLst>
                                        </p:cTn>
                                        <p:tgtEl>
                                          <p:spTgt spid="29"/>
                                        </p:tgtEl>
                                        <p:attrNameLst>
                                          <p:attrName>style.visibility</p:attrName>
                                        </p:attrNameLst>
                                      </p:cBhvr>
                                      <p:to>
                                        <p:strVal val="visible"/>
                                      </p:to>
                                    </p:set>
                                    <p:animEffect transition="in" filter="wipe(left)">
                                      <p:cBhvr>
                                        <p:cTn id="88" dur="500"/>
                                        <p:tgtEl>
                                          <p:spTgt spid="29"/>
                                        </p:tgtEl>
                                      </p:cBhvr>
                                    </p:animEffect>
                                  </p:childTnLst>
                                </p:cTn>
                              </p:par>
                              <p:par>
                                <p:cTn id="89" presetID="22" presetClass="entr" presetSubtype="8" fill="hold" grpId="0" nodeType="withEffect">
                                  <p:stCondLst>
                                    <p:cond delay="200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par>
                                <p:cTn id="92" presetID="22" presetClass="entr" presetSubtype="8" fill="hold" grpId="0" nodeType="withEffect">
                                  <p:stCondLst>
                                    <p:cond delay="200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par>
                                <p:cTn id="95" presetID="22" presetClass="entr" presetSubtype="8" fill="hold" grpId="0" nodeType="withEffect">
                                  <p:stCondLst>
                                    <p:cond delay="200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42" presetClass="entr" presetSubtype="0" fill="hold" grpId="0" nodeType="withEffect">
                                  <p:stCondLst>
                                    <p:cond delay="250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ppt_x</p:attrName>
                                        </p:attrNameLst>
                                      </p:cBhvr>
                                      <p:tavLst>
                                        <p:tav tm="0">
                                          <p:val>
                                            <p:strVal val="#ppt_x"/>
                                          </p:val>
                                        </p:tav>
                                        <p:tav tm="100000">
                                          <p:val>
                                            <p:strVal val="#ppt_x"/>
                                          </p:val>
                                        </p:tav>
                                      </p:tavLst>
                                    </p:anim>
                                    <p:anim calcmode="lin" valueType="num">
                                      <p:cBhvr>
                                        <p:cTn id="102" dur="1000" fill="hold"/>
                                        <p:tgtEl>
                                          <p:spTgt spid="2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50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50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50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1000"/>
                                        <p:tgtEl>
                                          <p:spTgt spid="24"/>
                                        </p:tgtEl>
                                      </p:cBhvr>
                                    </p:animEffect>
                                    <p:anim calcmode="lin" valueType="num">
                                      <p:cBhvr>
                                        <p:cTn id="116" dur="1000" fill="hold"/>
                                        <p:tgtEl>
                                          <p:spTgt spid="24"/>
                                        </p:tgtEl>
                                        <p:attrNameLst>
                                          <p:attrName>ppt_x</p:attrName>
                                        </p:attrNameLst>
                                      </p:cBhvr>
                                      <p:tavLst>
                                        <p:tav tm="0">
                                          <p:val>
                                            <p:strVal val="#ppt_x"/>
                                          </p:val>
                                        </p:tav>
                                        <p:tav tm="100000">
                                          <p:val>
                                            <p:strVal val="#ppt_x"/>
                                          </p:val>
                                        </p:tav>
                                      </p:tavLst>
                                    </p:anim>
                                    <p:anim calcmode="lin" valueType="num">
                                      <p:cBhvr>
                                        <p:cTn id="117" dur="1000" fill="hold"/>
                                        <p:tgtEl>
                                          <p:spTgt spid="2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50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anim calcmode="lin" valueType="num">
                                      <p:cBhvr>
                                        <p:cTn id="121" dur="1000" fill="hold"/>
                                        <p:tgtEl>
                                          <p:spTgt spid="25"/>
                                        </p:tgtEl>
                                        <p:attrNameLst>
                                          <p:attrName>ppt_x</p:attrName>
                                        </p:attrNameLst>
                                      </p:cBhvr>
                                      <p:tavLst>
                                        <p:tav tm="0">
                                          <p:val>
                                            <p:strVal val="#ppt_x"/>
                                          </p:val>
                                        </p:tav>
                                        <p:tav tm="100000">
                                          <p:val>
                                            <p:strVal val="#ppt_x"/>
                                          </p:val>
                                        </p:tav>
                                      </p:tavLst>
                                    </p:anim>
                                    <p:anim calcmode="lin" valueType="num">
                                      <p:cBhvr>
                                        <p:cTn id="122" dur="1000" fill="hold"/>
                                        <p:tgtEl>
                                          <p:spTgt spid="2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500"/>
                                  </p:stCondLst>
                                  <p:childTnLst>
                                    <p:set>
                                      <p:cBhvr>
                                        <p:cTn id="124" dur="1" fill="hold">
                                          <p:stCondLst>
                                            <p:cond delay="0"/>
                                          </p:stCondLst>
                                        </p:cTn>
                                        <p:tgtEl>
                                          <p:spTgt spid="26"/>
                                        </p:tgtEl>
                                        <p:attrNameLst>
                                          <p:attrName>style.visibility</p:attrName>
                                        </p:attrNameLst>
                                      </p:cBhvr>
                                      <p:to>
                                        <p:strVal val="visible"/>
                                      </p:to>
                                    </p:set>
                                    <p:animEffect transition="in" filter="fade">
                                      <p:cBhvr>
                                        <p:cTn id="125" dur="1000"/>
                                        <p:tgtEl>
                                          <p:spTgt spid="26"/>
                                        </p:tgtEl>
                                      </p:cBhvr>
                                    </p:animEffect>
                                    <p:anim calcmode="lin" valueType="num">
                                      <p:cBhvr>
                                        <p:cTn id="126" dur="1000" fill="hold"/>
                                        <p:tgtEl>
                                          <p:spTgt spid="26"/>
                                        </p:tgtEl>
                                        <p:attrNameLst>
                                          <p:attrName>ppt_x</p:attrName>
                                        </p:attrNameLst>
                                      </p:cBhvr>
                                      <p:tavLst>
                                        <p:tav tm="0">
                                          <p:val>
                                            <p:strVal val="#ppt_x"/>
                                          </p:val>
                                        </p:tav>
                                        <p:tav tm="100000">
                                          <p:val>
                                            <p:strVal val="#ppt_x"/>
                                          </p:val>
                                        </p:tav>
                                      </p:tavLst>
                                    </p:anim>
                                    <p:anim calcmode="lin" valueType="num">
                                      <p:cBhvr>
                                        <p:cTn id="127" dur="1000" fill="hold"/>
                                        <p:tgtEl>
                                          <p:spTgt spid="2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50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50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1000"/>
                                        <p:tgtEl>
                                          <p:spTgt spid="28"/>
                                        </p:tgtEl>
                                      </p:cBhvr>
                                    </p:animEffect>
                                    <p:anim calcmode="lin" valueType="num">
                                      <p:cBhvr>
                                        <p:cTn id="136" dur="1000" fill="hold"/>
                                        <p:tgtEl>
                                          <p:spTgt spid="28"/>
                                        </p:tgtEl>
                                        <p:attrNameLst>
                                          <p:attrName>ppt_x</p:attrName>
                                        </p:attrNameLst>
                                      </p:cBhvr>
                                      <p:tavLst>
                                        <p:tav tm="0">
                                          <p:val>
                                            <p:strVal val="#ppt_x"/>
                                          </p:val>
                                        </p:tav>
                                        <p:tav tm="100000">
                                          <p:val>
                                            <p:strVal val="#ppt_x"/>
                                          </p:val>
                                        </p:tav>
                                      </p:tavLst>
                                    </p:anim>
                                    <p:anim calcmode="lin" valueType="num">
                                      <p:cBhvr>
                                        <p:cTn id="1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5" grpId="0" animBg="1"/>
      <p:bldP spid="6" grpId="0" animBg="1"/>
      <p:bldP spid="7" grpId="0" animBg="1"/>
      <p:bldP spid="8" grpId="0" animBg="1"/>
      <p:bldP spid="9"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animBg="1"/>
      <p:bldP spid="40" grpId="0" animBg="1"/>
      <p:bldP spid="43" grpId="0"/>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KSO_Shape"/>
          <p:cNvSpPr>
            <a:spLocks/>
          </p:cNvSpPr>
          <p:nvPr/>
        </p:nvSpPr>
        <p:spPr bwMode="auto">
          <a:xfrm>
            <a:off x="3558185" y="4581128"/>
            <a:ext cx="736353" cy="792088"/>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p:nvPr/>
        </p:nvSpPr>
        <p:spPr>
          <a:xfrm>
            <a:off x="3511230" y="1844824"/>
            <a:ext cx="783308" cy="563982"/>
          </a:xfrm>
          <a:custGeom>
            <a:avLst/>
            <a:gdLst>
              <a:gd name="connsiteX0" fmla="*/ 0 w 606559"/>
              <a:gd name="connsiteY0" fmla="*/ 98549 h 436964"/>
              <a:gd name="connsiteX1" fmla="*/ 296815 w 606559"/>
              <a:gd name="connsiteY1" fmla="*/ 248835 h 436964"/>
              <a:gd name="connsiteX2" fmla="*/ 606559 w 606559"/>
              <a:gd name="connsiteY2" fmla="*/ 99699 h 436964"/>
              <a:gd name="connsiteX3" fmla="*/ 606559 w 606559"/>
              <a:gd name="connsiteY3" fmla="*/ 367011 h 436964"/>
              <a:gd name="connsiteX4" fmla="*/ 536606 w 606559"/>
              <a:gd name="connsiteY4" fmla="*/ 436964 h 436964"/>
              <a:gd name="connsiteX5" fmla="*/ 69953 w 606559"/>
              <a:gd name="connsiteY5" fmla="*/ 436964 h 436964"/>
              <a:gd name="connsiteX6" fmla="*/ 0 w 606559"/>
              <a:gd name="connsiteY6" fmla="*/ 367011 h 436964"/>
              <a:gd name="connsiteX7" fmla="*/ 69953 w 606559"/>
              <a:gd name="connsiteY7" fmla="*/ 0 h 436964"/>
              <a:gd name="connsiteX8" fmla="*/ 536606 w 606559"/>
              <a:gd name="connsiteY8" fmla="*/ 0 h 436964"/>
              <a:gd name="connsiteX9" fmla="*/ 606559 w 606559"/>
              <a:gd name="connsiteY9" fmla="*/ 69953 h 436964"/>
              <a:gd name="connsiteX10" fmla="*/ 606559 w 606559"/>
              <a:gd name="connsiteY10" fmla="*/ 82447 h 436964"/>
              <a:gd name="connsiteX11" fmla="*/ 296815 w 606559"/>
              <a:gd name="connsiteY11" fmla="*/ 231583 h 436964"/>
              <a:gd name="connsiteX12" fmla="*/ 0 w 606559"/>
              <a:gd name="connsiteY12" fmla="*/ 81297 h 436964"/>
              <a:gd name="connsiteX13" fmla="*/ 0 w 606559"/>
              <a:gd name="connsiteY13" fmla="*/ 69953 h 436964"/>
              <a:gd name="connsiteX14" fmla="*/ 69953 w 606559"/>
              <a:gd name="connsiteY14" fmla="*/ 0 h 43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59" h="436964">
                <a:moveTo>
                  <a:pt x="0" y="98549"/>
                </a:moveTo>
                <a:lnTo>
                  <a:pt x="296815" y="248835"/>
                </a:lnTo>
                <a:lnTo>
                  <a:pt x="606559" y="99699"/>
                </a:lnTo>
                <a:lnTo>
                  <a:pt x="606559" y="367011"/>
                </a:lnTo>
                <a:cubicBezTo>
                  <a:pt x="606559" y="405645"/>
                  <a:pt x="575240" y="436964"/>
                  <a:pt x="536606" y="436964"/>
                </a:cubicBezTo>
                <a:lnTo>
                  <a:pt x="69953" y="436964"/>
                </a:lnTo>
                <a:cubicBezTo>
                  <a:pt x="31319" y="436964"/>
                  <a:pt x="0" y="405645"/>
                  <a:pt x="0" y="367011"/>
                </a:cubicBezTo>
                <a:close/>
                <a:moveTo>
                  <a:pt x="69953" y="0"/>
                </a:moveTo>
                <a:lnTo>
                  <a:pt x="536606" y="0"/>
                </a:lnTo>
                <a:cubicBezTo>
                  <a:pt x="575240" y="0"/>
                  <a:pt x="606559" y="31319"/>
                  <a:pt x="606559" y="69953"/>
                </a:cubicBezTo>
                <a:lnTo>
                  <a:pt x="606559" y="82447"/>
                </a:lnTo>
                <a:lnTo>
                  <a:pt x="296815" y="231583"/>
                </a:lnTo>
                <a:lnTo>
                  <a:pt x="0" y="81297"/>
                </a:lnTo>
                <a:lnTo>
                  <a:pt x="0" y="69953"/>
                </a:lnTo>
                <a:cubicBezTo>
                  <a:pt x="0" y="31319"/>
                  <a:pt x="31319" y="0"/>
                  <a:pt x="6995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sp>
        <p:nvSpPr>
          <p:cNvPr id="15" name="KSO_Shape"/>
          <p:cNvSpPr>
            <a:spLocks/>
          </p:cNvSpPr>
          <p:nvPr/>
        </p:nvSpPr>
        <p:spPr bwMode="auto">
          <a:xfrm>
            <a:off x="7752184" y="1844824"/>
            <a:ext cx="740226" cy="664506"/>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KSO_Shape"/>
          <p:cNvSpPr>
            <a:spLocks/>
          </p:cNvSpPr>
          <p:nvPr/>
        </p:nvSpPr>
        <p:spPr bwMode="auto">
          <a:xfrm>
            <a:off x="7752184" y="4632990"/>
            <a:ext cx="737615" cy="740226"/>
          </a:xfrm>
          <a:custGeom>
            <a:avLst/>
            <a:gdLst>
              <a:gd name="T0" fmla="*/ 1572253 w 2913"/>
              <a:gd name="T1" fmla="*/ 556386 h 2922"/>
              <a:gd name="T2" fmla="*/ 1238334 w 2913"/>
              <a:gd name="T3" fmla="*/ 222431 h 2922"/>
              <a:gd name="T4" fmla="*/ 1405293 w 2913"/>
              <a:gd name="T5" fmla="*/ 54838 h 2922"/>
              <a:gd name="T6" fmla="*/ 1606138 w 2913"/>
              <a:gd name="T7" fmla="*/ 54838 h 2922"/>
              <a:gd name="T8" fmla="*/ 1739212 w 2913"/>
              <a:gd name="T9" fmla="*/ 188543 h 2922"/>
              <a:gd name="T10" fmla="*/ 1739212 w 2913"/>
              <a:gd name="T11" fmla="*/ 389408 h 2922"/>
              <a:gd name="T12" fmla="*/ 1572253 w 2913"/>
              <a:gd name="T13" fmla="*/ 556386 h 2922"/>
              <a:gd name="T14" fmla="*/ 602533 w 2913"/>
              <a:gd name="T15" fmla="*/ 1526209 h 2922"/>
              <a:gd name="T16" fmla="*/ 268614 w 2913"/>
              <a:gd name="T17" fmla="*/ 1192255 h 2922"/>
              <a:gd name="T18" fmla="*/ 1176109 w 2913"/>
              <a:gd name="T19" fmla="*/ 291440 h 2922"/>
              <a:gd name="T20" fmla="*/ 1510028 w 2913"/>
              <a:gd name="T21" fmla="*/ 625395 h 2922"/>
              <a:gd name="T22" fmla="*/ 602533 w 2913"/>
              <a:gd name="T23" fmla="*/ 1526209 h 2922"/>
              <a:gd name="T24" fmla="*/ 0 w 2913"/>
              <a:gd name="T25" fmla="*/ 1800397 h 2922"/>
              <a:gd name="T26" fmla="*/ 203309 w 2913"/>
              <a:gd name="T27" fmla="*/ 1257567 h 2922"/>
              <a:gd name="T28" fmla="*/ 534147 w 2913"/>
              <a:gd name="T29" fmla="*/ 1588441 h 2922"/>
              <a:gd name="T30" fmla="*/ 0 w 2913"/>
              <a:gd name="T31" fmla="*/ 1800397 h 29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3" h="2922">
                <a:moveTo>
                  <a:pt x="2552" y="903"/>
                </a:moveTo>
                <a:cubicBezTo>
                  <a:pt x="2010" y="361"/>
                  <a:pt x="2010" y="361"/>
                  <a:pt x="2010" y="361"/>
                </a:cubicBezTo>
                <a:cubicBezTo>
                  <a:pt x="2281" y="89"/>
                  <a:pt x="2281" y="89"/>
                  <a:pt x="2281" y="89"/>
                </a:cubicBezTo>
                <a:cubicBezTo>
                  <a:pt x="2371" y="0"/>
                  <a:pt x="2517" y="0"/>
                  <a:pt x="2607" y="89"/>
                </a:cubicBezTo>
                <a:cubicBezTo>
                  <a:pt x="2823" y="306"/>
                  <a:pt x="2823" y="306"/>
                  <a:pt x="2823" y="306"/>
                </a:cubicBezTo>
                <a:cubicBezTo>
                  <a:pt x="2913" y="396"/>
                  <a:pt x="2913" y="542"/>
                  <a:pt x="2823" y="632"/>
                </a:cubicBezTo>
                <a:lnTo>
                  <a:pt x="2552" y="903"/>
                </a:lnTo>
                <a:close/>
                <a:moveTo>
                  <a:pt x="978" y="2477"/>
                </a:moveTo>
                <a:cubicBezTo>
                  <a:pt x="436" y="1935"/>
                  <a:pt x="436" y="1935"/>
                  <a:pt x="436" y="1935"/>
                </a:cubicBezTo>
                <a:cubicBezTo>
                  <a:pt x="1909" y="473"/>
                  <a:pt x="1909" y="473"/>
                  <a:pt x="1909" y="473"/>
                </a:cubicBezTo>
                <a:cubicBezTo>
                  <a:pt x="2451" y="1015"/>
                  <a:pt x="2451" y="1015"/>
                  <a:pt x="2451" y="1015"/>
                </a:cubicBezTo>
                <a:lnTo>
                  <a:pt x="978" y="2477"/>
                </a:lnTo>
                <a:close/>
                <a:moveTo>
                  <a:pt x="0" y="2922"/>
                </a:moveTo>
                <a:cubicBezTo>
                  <a:pt x="330" y="2041"/>
                  <a:pt x="330" y="2041"/>
                  <a:pt x="330" y="2041"/>
                </a:cubicBezTo>
                <a:cubicBezTo>
                  <a:pt x="867" y="2578"/>
                  <a:pt x="867" y="2578"/>
                  <a:pt x="867" y="2578"/>
                </a:cubicBezTo>
                <a:lnTo>
                  <a:pt x="0" y="2922"/>
                </a:ln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框 16"/>
          <p:cNvSpPr txBox="1"/>
          <p:nvPr/>
        </p:nvSpPr>
        <p:spPr>
          <a:xfrm>
            <a:off x="1262627" y="1887215"/>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18" name="矩形 17"/>
          <p:cNvSpPr/>
          <p:nvPr/>
        </p:nvSpPr>
        <p:spPr>
          <a:xfrm>
            <a:off x="119336" y="2381979"/>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19" name="文本框 18"/>
          <p:cNvSpPr txBox="1"/>
          <p:nvPr/>
        </p:nvSpPr>
        <p:spPr>
          <a:xfrm>
            <a:off x="1334635" y="4524578"/>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0" name="矩形 19"/>
          <p:cNvSpPr/>
          <p:nvPr/>
        </p:nvSpPr>
        <p:spPr>
          <a:xfrm>
            <a:off x="191344" y="5019342"/>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3" name="文本框 22"/>
          <p:cNvSpPr txBox="1"/>
          <p:nvPr/>
        </p:nvSpPr>
        <p:spPr>
          <a:xfrm>
            <a:off x="8616280" y="1922840"/>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4" name="矩形 23"/>
          <p:cNvSpPr/>
          <p:nvPr/>
        </p:nvSpPr>
        <p:spPr>
          <a:xfrm>
            <a:off x="8616280" y="2486822"/>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5" name="文本框 24"/>
          <p:cNvSpPr txBox="1"/>
          <p:nvPr/>
        </p:nvSpPr>
        <p:spPr>
          <a:xfrm>
            <a:off x="8633815" y="4581128"/>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6" name="矩形 25"/>
          <p:cNvSpPr/>
          <p:nvPr/>
        </p:nvSpPr>
        <p:spPr>
          <a:xfrm>
            <a:off x="8633815" y="5145110"/>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4601418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anim calcmode="lin" valueType="num">
                                      <p:cBhvr>
                                        <p:cTn id="14" dur="2000" fill="hold"/>
                                        <p:tgtEl>
                                          <p:spTgt spid="14"/>
                                        </p:tgtEl>
                                        <p:attrNameLst>
                                          <p:attrName>ppt_x</p:attrName>
                                        </p:attrNameLst>
                                      </p:cBhvr>
                                      <p:tavLst>
                                        <p:tav tm="0">
                                          <p:val>
                                            <p:strVal val="#ppt_x"/>
                                          </p:val>
                                        </p:tav>
                                        <p:tav tm="100000">
                                          <p:val>
                                            <p:strVal val="#ppt_x"/>
                                          </p:val>
                                        </p:tav>
                                      </p:tavLst>
                                    </p:anim>
                                    <p:anim calcmode="lin" valueType="num">
                                      <p:cBhvr>
                                        <p:cTn id="15" dur="2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0"/>
                                        <p:tgtEl>
                                          <p:spTgt spid="15"/>
                                        </p:tgtEl>
                                      </p:cBhvr>
                                    </p:animEffect>
                                    <p:anim calcmode="lin" valueType="num">
                                      <p:cBhvr>
                                        <p:cTn id="19" dur="2000" fill="hold"/>
                                        <p:tgtEl>
                                          <p:spTgt spid="15"/>
                                        </p:tgtEl>
                                        <p:attrNameLst>
                                          <p:attrName>ppt_x</p:attrName>
                                        </p:attrNameLst>
                                      </p:cBhvr>
                                      <p:tavLst>
                                        <p:tav tm="0">
                                          <p:val>
                                            <p:strVal val="#ppt_x"/>
                                          </p:val>
                                        </p:tav>
                                        <p:tav tm="100000">
                                          <p:val>
                                            <p:strVal val="#ppt_x"/>
                                          </p:val>
                                        </p:tav>
                                      </p:tavLst>
                                    </p:anim>
                                    <p:anim calcmode="lin" valueType="num">
                                      <p:cBhvr>
                                        <p:cTn id="20" dur="2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0"/>
                                        <p:tgtEl>
                                          <p:spTgt spid="13"/>
                                        </p:tgtEl>
                                      </p:cBhvr>
                                    </p:animEffect>
                                    <p:anim calcmode="lin" valueType="num">
                                      <p:cBhvr>
                                        <p:cTn id="24" dur="2000" fill="hold"/>
                                        <p:tgtEl>
                                          <p:spTgt spid="13"/>
                                        </p:tgtEl>
                                        <p:attrNameLst>
                                          <p:attrName>ppt_x</p:attrName>
                                        </p:attrNameLst>
                                      </p:cBhvr>
                                      <p:tavLst>
                                        <p:tav tm="0">
                                          <p:val>
                                            <p:strVal val="#ppt_x"/>
                                          </p:val>
                                        </p:tav>
                                        <p:tav tm="100000">
                                          <p:val>
                                            <p:strVal val="#ppt_x"/>
                                          </p:val>
                                        </p:tav>
                                      </p:tavLst>
                                    </p:anim>
                                    <p:anim calcmode="lin" valueType="num">
                                      <p:cBhvr>
                                        <p:cTn id="25" dur="2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000"/>
                                        <p:tgtEl>
                                          <p:spTgt spid="16"/>
                                        </p:tgtEl>
                                      </p:cBhvr>
                                    </p:animEffect>
                                    <p:anim calcmode="lin" valueType="num">
                                      <p:cBhvr>
                                        <p:cTn id="29" dur="2000" fill="hold"/>
                                        <p:tgtEl>
                                          <p:spTgt spid="16"/>
                                        </p:tgtEl>
                                        <p:attrNameLst>
                                          <p:attrName>ppt_x</p:attrName>
                                        </p:attrNameLst>
                                      </p:cBhvr>
                                      <p:tavLst>
                                        <p:tav tm="0">
                                          <p:val>
                                            <p:strVal val="#ppt_x"/>
                                          </p:val>
                                        </p:tav>
                                        <p:tav tm="100000">
                                          <p:val>
                                            <p:strVal val="#ppt_x"/>
                                          </p:val>
                                        </p:tav>
                                      </p:tavLst>
                                    </p:anim>
                                    <p:anim calcmode="lin" valueType="num">
                                      <p:cBhvr>
                                        <p:cTn id="30" dur="2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0"/>
                                        <p:tgtEl>
                                          <p:spTgt spid="17"/>
                                        </p:tgtEl>
                                      </p:cBhvr>
                                    </p:animEffect>
                                    <p:anim calcmode="lin" valueType="num">
                                      <p:cBhvr>
                                        <p:cTn id="34" dur="2000" fill="hold"/>
                                        <p:tgtEl>
                                          <p:spTgt spid="17"/>
                                        </p:tgtEl>
                                        <p:attrNameLst>
                                          <p:attrName>ppt_x</p:attrName>
                                        </p:attrNameLst>
                                      </p:cBhvr>
                                      <p:tavLst>
                                        <p:tav tm="0">
                                          <p:val>
                                            <p:strVal val="#ppt_x"/>
                                          </p:val>
                                        </p:tav>
                                        <p:tav tm="100000">
                                          <p:val>
                                            <p:strVal val="#ppt_x"/>
                                          </p:val>
                                        </p:tav>
                                      </p:tavLst>
                                    </p:anim>
                                    <p:anim calcmode="lin" valueType="num">
                                      <p:cBhvr>
                                        <p:cTn id="35" dur="2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000"/>
                                        <p:tgtEl>
                                          <p:spTgt spid="18"/>
                                        </p:tgtEl>
                                      </p:cBhvr>
                                    </p:animEffect>
                                    <p:anim calcmode="lin" valueType="num">
                                      <p:cBhvr>
                                        <p:cTn id="39" dur="2000" fill="hold"/>
                                        <p:tgtEl>
                                          <p:spTgt spid="18"/>
                                        </p:tgtEl>
                                        <p:attrNameLst>
                                          <p:attrName>ppt_x</p:attrName>
                                        </p:attrNameLst>
                                      </p:cBhvr>
                                      <p:tavLst>
                                        <p:tav tm="0">
                                          <p:val>
                                            <p:strVal val="#ppt_x"/>
                                          </p:val>
                                        </p:tav>
                                        <p:tav tm="100000">
                                          <p:val>
                                            <p:strVal val="#ppt_x"/>
                                          </p:val>
                                        </p:tav>
                                      </p:tavLst>
                                    </p:anim>
                                    <p:anim calcmode="lin" valueType="num">
                                      <p:cBhvr>
                                        <p:cTn id="40" dur="2000" fill="hold"/>
                                        <p:tgtEl>
                                          <p:spTgt spid="1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5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ppt_x</p:attrName>
                                        </p:attrNameLst>
                                      </p:cBhvr>
                                      <p:tavLst>
                                        <p:tav tm="0">
                                          <p:val>
                                            <p:strVal val="#ppt_x"/>
                                          </p:val>
                                        </p:tav>
                                        <p:tav tm="100000">
                                          <p:val>
                                            <p:strVal val="#ppt_x"/>
                                          </p:val>
                                        </p:tav>
                                      </p:tavLst>
                                    </p:anim>
                                    <p:anim calcmode="lin" valueType="num">
                                      <p:cBhvr>
                                        <p:cTn id="45" dur="20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2000"/>
                                        <p:tgtEl>
                                          <p:spTgt spid="24"/>
                                        </p:tgtEl>
                                      </p:cBhvr>
                                    </p:animEffect>
                                    <p:anim calcmode="lin" valueType="num">
                                      <p:cBhvr>
                                        <p:cTn id="49" dur="2000" fill="hold"/>
                                        <p:tgtEl>
                                          <p:spTgt spid="24"/>
                                        </p:tgtEl>
                                        <p:attrNameLst>
                                          <p:attrName>ppt_x</p:attrName>
                                        </p:attrNameLst>
                                      </p:cBhvr>
                                      <p:tavLst>
                                        <p:tav tm="0">
                                          <p:val>
                                            <p:strVal val="#ppt_x"/>
                                          </p:val>
                                        </p:tav>
                                        <p:tav tm="100000">
                                          <p:val>
                                            <p:strVal val="#ppt_x"/>
                                          </p:val>
                                        </p:tav>
                                      </p:tavLst>
                                    </p:anim>
                                    <p:anim calcmode="lin" valueType="num">
                                      <p:cBhvr>
                                        <p:cTn id="50" dur="2000" fill="hold"/>
                                        <p:tgtEl>
                                          <p:spTgt spid="2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3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000"/>
                                        <p:tgtEl>
                                          <p:spTgt spid="19"/>
                                        </p:tgtEl>
                                      </p:cBhvr>
                                    </p:animEffect>
                                    <p:anim calcmode="lin" valueType="num">
                                      <p:cBhvr>
                                        <p:cTn id="54" dur="2000" fill="hold"/>
                                        <p:tgtEl>
                                          <p:spTgt spid="19"/>
                                        </p:tgtEl>
                                        <p:attrNameLst>
                                          <p:attrName>ppt_x</p:attrName>
                                        </p:attrNameLst>
                                      </p:cBhvr>
                                      <p:tavLst>
                                        <p:tav tm="0">
                                          <p:val>
                                            <p:strVal val="#ppt_x"/>
                                          </p:val>
                                        </p:tav>
                                        <p:tav tm="100000">
                                          <p:val>
                                            <p:strVal val="#ppt_x"/>
                                          </p:val>
                                        </p:tav>
                                      </p:tavLst>
                                    </p:anim>
                                    <p:anim calcmode="lin" valueType="num">
                                      <p:cBhvr>
                                        <p:cTn id="55" dur="200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300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2000"/>
                                        <p:tgtEl>
                                          <p:spTgt spid="20"/>
                                        </p:tgtEl>
                                      </p:cBhvr>
                                    </p:animEffect>
                                    <p:anim calcmode="lin" valueType="num">
                                      <p:cBhvr>
                                        <p:cTn id="59" dur="2000" fill="hold"/>
                                        <p:tgtEl>
                                          <p:spTgt spid="20"/>
                                        </p:tgtEl>
                                        <p:attrNameLst>
                                          <p:attrName>ppt_x</p:attrName>
                                        </p:attrNameLst>
                                      </p:cBhvr>
                                      <p:tavLst>
                                        <p:tav tm="0">
                                          <p:val>
                                            <p:strVal val="#ppt_x"/>
                                          </p:val>
                                        </p:tav>
                                        <p:tav tm="100000">
                                          <p:val>
                                            <p:strVal val="#ppt_x"/>
                                          </p:val>
                                        </p:tav>
                                      </p:tavLst>
                                    </p:anim>
                                    <p:anim calcmode="lin" valueType="num">
                                      <p:cBhvr>
                                        <p:cTn id="60" dur="2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300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000"/>
                                        <p:tgtEl>
                                          <p:spTgt spid="25"/>
                                        </p:tgtEl>
                                      </p:cBhvr>
                                    </p:animEffect>
                                    <p:anim calcmode="lin" valueType="num">
                                      <p:cBhvr>
                                        <p:cTn id="64" dur="2000" fill="hold"/>
                                        <p:tgtEl>
                                          <p:spTgt spid="25"/>
                                        </p:tgtEl>
                                        <p:attrNameLst>
                                          <p:attrName>ppt_x</p:attrName>
                                        </p:attrNameLst>
                                      </p:cBhvr>
                                      <p:tavLst>
                                        <p:tav tm="0">
                                          <p:val>
                                            <p:strVal val="#ppt_x"/>
                                          </p:val>
                                        </p:tav>
                                        <p:tav tm="100000">
                                          <p:val>
                                            <p:strVal val="#ppt_x"/>
                                          </p:val>
                                        </p:tav>
                                      </p:tavLst>
                                    </p:anim>
                                    <p:anim calcmode="lin" valueType="num">
                                      <p:cBhvr>
                                        <p:cTn id="65" dur="2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0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anim calcmode="lin" valueType="num">
                                      <p:cBhvr>
                                        <p:cTn id="69" dur="2000" fill="hold"/>
                                        <p:tgtEl>
                                          <p:spTgt spid="26"/>
                                        </p:tgtEl>
                                        <p:attrNameLst>
                                          <p:attrName>ppt_x</p:attrName>
                                        </p:attrNameLst>
                                      </p:cBhvr>
                                      <p:tavLst>
                                        <p:tav tm="0">
                                          <p:val>
                                            <p:strVal val="#ppt_x"/>
                                          </p:val>
                                        </p:tav>
                                        <p:tav tm="100000">
                                          <p:val>
                                            <p:strVal val="#ppt_x"/>
                                          </p:val>
                                        </p:tav>
                                      </p:tavLst>
                                    </p:anim>
                                    <p:anim calcmode="lin" valueType="num">
                                      <p:cBhvr>
                                        <p:cTn id="70" dur="2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P spid="20" grpId="0"/>
      <p:bldP spid="23" grpId="0"/>
      <p:bldP spid="24" grpId="0"/>
      <p:bldP spid="25" grpId="0"/>
      <p:bldP spid="26" grpId="0"/>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378" y="2060848"/>
            <a:ext cx="4863582" cy="1728192"/>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00970" y="4149080"/>
            <a:ext cx="4863582" cy="17281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52897" y="3265820"/>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01</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0" name="文本框 9"/>
          <p:cNvSpPr txBox="1"/>
          <p:nvPr/>
        </p:nvSpPr>
        <p:spPr>
          <a:xfrm>
            <a:off x="6216149" y="4167223"/>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02</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6216149" y="3265820"/>
            <a:ext cx="585417" cy="523220"/>
          </a:xfrm>
          <a:prstGeom prst="rect">
            <a:avLst/>
          </a:prstGeom>
          <a:solidFill>
            <a:srgbClr val="53575A"/>
          </a:solidFill>
        </p:spPr>
        <p:txBody>
          <a:bodyPr wrap="none" rtlCol="0">
            <a:spAutoFit/>
          </a:bodyPr>
          <a:lstStyle/>
          <a:p>
            <a:r>
              <a:rPr lang="en-US" altLang="zh-CN" sz="2800" dirty="0">
                <a:solidFill>
                  <a:srgbClr val="F17F42"/>
                </a:solidFill>
                <a:latin typeface="Arial" panose="020B0604020202020204" pitchFamily="34" charset="0"/>
                <a:cs typeface="Arial" panose="020B0604020202020204" pitchFamily="34" charset="0"/>
              </a:rPr>
              <a:t>04</a:t>
            </a:r>
            <a:endParaRPr lang="zh-CN" altLang="en-US" sz="2800" dirty="0">
              <a:solidFill>
                <a:srgbClr val="F17F42"/>
              </a:solidFill>
              <a:latin typeface="Arial" panose="020B0604020202020204" pitchFamily="34" charset="0"/>
              <a:cs typeface="Arial" panose="020B0604020202020204" pitchFamily="34" charset="0"/>
            </a:endParaRPr>
          </a:p>
        </p:txBody>
      </p:sp>
      <p:sp>
        <p:nvSpPr>
          <p:cNvPr id="12" name="文本框 11"/>
          <p:cNvSpPr txBox="1"/>
          <p:nvPr/>
        </p:nvSpPr>
        <p:spPr>
          <a:xfrm>
            <a:off x="5078535" y="4149080"/>
            <a:ext cx="585417" cy="523220"/>
          </a:xfrm>
          <a:prstGeom prst="rect">
            <a:avLst/>
          </a:prstGeom>
          <a:solidFill>
            <a:srgbClr val="F17F42"/>
          </a:solidFill>
        </p:spPr>
        <p:txBody>
          <a:bodyPr wrap="none" rtlCol="0">
            <a:spAutoFit/>
          </a:bodyPr>
          <a:lstStyle/>
          <a:p>
            <a:r>
              <a:rPr lang="en-US" altLang="zh-CN" sz="2800" dirty="0">
                <a:solidFill>
                  <a:srgbClr val="53575A"/>
                </a:solidFill>
                <a:latin typeface="Arial" panose="020B0604020202020204" pitchFamily="34" charset="0"/>
                <a:cs typeface="Arial" panose="020B0604020202020204" pitchFamily="34" charset="0"/>
              </a:rPr>
              <a:t>03</a:t>
            </a:r>
            <a:endParaRPr lang="zh-CN" altLang="en-US" sz="2800" dirty="0">
              <a:solidFill>
                <a:srgbClr val="53575A"/>
              </a:solidFill>
              <a:latin typeface="Arial" panose="020B0604020202020204" pitchFamily="34" charset="0"/>
              <a:cs typeface="Arial" panose="020B0604020202020204" pitchFamily="34" charset="0"/>
            </a:endParaRPr>
          </a:p>
        </p:txBody>
      </p:sp>
      <p:sp>
        <p:nvSpPr>
          <p:cNvPr id="13" name="文本框 12"/>
          <p:cNvSpPr txBox="1"/>
          <p:nvPr/>
        </p:nvSpPr>
        <p:spPr>
          <a:xfrm>
            <a:off x="6822673" y="4394757"/>
            <a:ext cx="1691682" cy="400110"/>
          </a:xfrm>
          <a:prstGeom prst="rect">
            <a:avLst/>
          </a:prstGeom>
          <a:noFill/>
        </p:spPr>
        <p:txBody>
          <a:bodyPr wrap="none" rtlCol="0">
            <a:spAutoFit/>
          </a:bodyPr>
          <a:lstStyle/>
          <a:p>
            <a:r>
              <a:rPr lang="en-US" altLang="zh-CN" sz="2000" dirty="0">
                <a:solidFill>
                  <a:srgbClr val="F17F42"/>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4" name="矩形 13"/>
          <p:cNvSpPr/>
          <p:nvPr/>
        </p:nvSpPr>
        <p:spPr>
          <a:xfrm>
            <a:off x="6822673" y="4797152"/>
            <a:ext cx="4097863" cy="830997"/>
          </a:xfrm>
          <a:prstGeom prst="rect">
            <a:avLst/>
          </a:prstGeom>
        </p:spPr>
        <p:txBody>
          <a:bodyPr wrap="square">
            <a:spAutoFit/>
          </a:bodyPr>
          <a:lstStyle/>
          <a:p>
            <a:r>
              <a:rPr lang="en-US" altLang="zh-CN" sz="1600" dirty="0">
                <a:solidFill>
                  <a:srgbClr val="F17F42"/>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F17F42"/>
              </a:solidFill>
            </a:endParaRPr>
          </a:p>
        </p:txBody>
      </p:sp>
      <p:sp>
        <p:nvSpPr>
          <p:cNvPr id="15" name="文本框 14"/>
          <p:cNvSpPr txBox="1"/>
          <p:nvPr/>
        </p:nvSpPr>
        <p:spPr>
          <a:xfrm>
            <a:off x="6801566" y="2239943"/>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6" name="矩形 15"/>
          <p:cNvSpPr/>
          <p:nvPr/>
        </p:nvSpPr>
        <p:spPr>
          <a:xfrm>
            <a:off x="6801566" y="2642338"/>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17" name="文本框 16"/>
          <p:cNvSpPr txBox="1"/>
          <p:nvPr/>
        </p:nvSpPr>
        <p:spPr>
          <a:xfrm>
            <a:off x="1272445" y="2269049"/>
            <a:ext cx="1691682" cy="400110"/>
          </a:xfrm>
          <a:prstGeom prst="rect">
            <a:avLst/>
          </a:prstGeom>
          <a:noFill/>
        </p:spPr>
        <p:txBody>
          <a:bodyPr wrap="none" rtlCol="0">
            <a:spAutoFit/>
          </a:bodyPr>
          <a:lstStyle/>
          <a:p>
            <a:r>
              <a:rPr lang="en-US" altLang="zh-CN" sz="20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1272445" y="2671444"/>
            <a:ext cx="409786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chemeClr val="bg1"/>
              </a:solidFill>
            </a:endParaRPr>
          </a:p>
        </p:txBody>
      </p:sp>
      <p:sp>
        <p:nvSpPr>
          <p:cNvPr id="19" name="文本框 18"/>
          <p:cNvSpPr txBox="1"/>
          <p:nvPr/>
        </p:nvSpPr>
        <p:spPr>
          <a:xfrm>
            <a:off x="1272445" y="4394757"/>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矩形 19"/>
          <p:cNvSpPr/>
          <p:nvPr/>
        </p:nvSpPr>
        <p:spPr>
          <a:xfrm>
            <a:off x="1272445" y="4797152"/>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25531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2"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1+#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0-#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0-#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5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1+#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5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1+#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125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17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17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animBg="1"/>
      <p:bldP spid="13" grpId="0"/>
      <p:bldP spid="14" grpId="0"/>
      <p:bldP spid="15" grpId="0"/>
      <p:bldP spid="16" grpId="0"/>
      <p:bldP spid="17" grpId="0"/>
      <p:bldP spid="18" grpId="0"/>
      <p:bldP spid="19" grpId="0"/>
      <p:bldP spid="20" grpId="0"/>
      <p:bldP spid="21"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cxnSpLocks/>
          </p:cNvCxnSpPr>
          <p:nvPr/>
        </p:nvCxnSpPr>
        <p:spPr>
          <a:xfrm flipH="1">
            <a:off x="5303912" y="1268760"/>
            <a:ext cx="1368152" cy="5112568"/>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8190" y="345429"/>
            <a:ext cx="399340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CONTENT</a:t>
            </a:r>
            <a:r>
              <a:rPr lang="en-US" altLang="zh-CN" sz="5400" dirty="0">
                <a:solidFill>
                  <a:srgbClr val="F17F42"/>
                </a:solidFill>
                <a:latin typeface="Arial" panose="020B0604020202020204" pitchFamily="34" charset="0"/>
                <a:ea typeface="微软雅黑" panose="020B0503020204020204" pitchFamily="34" charset="-122"/>
                <a:cs typeface="Arial" panose="020B0604020202020204" pitchFamily="34" charset="0"/>
              </a:rPr>
              <a:t>S</a:t>
            </a:r>
            <a:endParaRPr lang="zh-CN" altLang="en-US" sz="5400" dirty="0">
              <a:solidFill>
                <a:srgbClr val="F17F42"/>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2351584" y="1268760"/>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16080" y="1669737"/>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1.</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13" name="椭圆 12"/>
          <p:cNvSpPr/>
          <p:nvPr/>
        </p:nvSpPr>
        <p:spPr>
          <a:xfrm>
            <a:off x="6321591" y="1988840"/>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03912" y="6381328"/>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999933" y="3212976"/>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78275" y="4437112"/>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356617" y="5661248"/>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80176" y="1898248"/>
            <a:ext cx="1210588" cy="400110"/>
          </a:xfrm>
          <a:prstGeom prst="rect">
            <a:avLst/>
          </a:prstGeom>
          <a:noFill/>
        </p:spPr>
        <p:txBody>
          <a:bodyPr wrap="none" rtlCol="0">
            <a:spAutoFit/>
          </a:bodyPr>
          <a:lstStyle/>
          <a:p>
            <a:r>
              <a:rPr lang="ko-KR" altLang="en-US" sz="2000" dirty="0">
                <a:solidFill>
                  <a:srgbClr val="131313"/>
                </a:solidFill>
                <a:latin typeface="微软雅黑 Light" panose="020B0502040204020203" pitchFamily="34" charset="-122"/>
                <a:ea typeface="微软雅黑 Light" panose="020B0502040204020203" pitchFamily="34" charset="-122"/>
              </a:rPr>
              <a:t>팀원소개</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4799856" y="2817085"/>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2.</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5" name="文本框 24"/>
          <p:cNvSpPr txBox="1"/>
          <p:nvPr/>
        </p:nvSpPr>
        <p:spPr>
          <a:xfrm>
            <a:off x="2853265" y="3039727"/>
            <a:ext cx="1717137"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1</a:t>
            </a:r>
            <a:r>
              <a:rPr lang="ko-KR" altLang="en-US" sz="2000" dirty="0">
                <a:solidFill>
                  <a:srgbClr val="131313"/>
                </a:solidFill>
                <a:latin typeface="微软雅黑 Light" panose="020B0502040204020203" pitchFamily="34" charset="-122"/>
                <a:ea typeface="微软雅黑 Light" panose="020B0502040204020203" pitchFamily="34" charset="-122"/>
              </a:rPr>
              <a:t>차 프로젝트 </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911424" y="3439837"/>
            <a:ext cx="3888432" cy="338554"/>
          </a:xfrm>
          <a:prstGeom prst="rect">
            <a:avLst/>
          </a:prstGeom>
        </p:spPr>
        <p:txBody>
          <a:bodyPr wrap="square">
            <a:spAutoFit/>
          </a:bodyPr>
          <a:lstStyle/>
          <a:p>
            <a:pPr algn="ctr"/>
            <a:r>
              <a:rPr lang="ko-KR" altLang="en-US" sz="1600" dirty="0">
                <a:solidFill>
                  <a:srgbClr val="131313"/>
                </a:solidFill>
                <a:latin typeface="微软雅黑 Light" panose="020B0502040204020203" pitchFamily="34" charset="-122"/>
                <a:ea typeface="微软雅黑 Light" panose="020B0502040204020203" pitchFamily="34" charset="-122"/>
              </a:rPr>
              <a:t>슬기로운 비행생활</a:t>
            </a:r>
            <a:endParaRPr lang="en-US" altLang="zh-CN" sz="1600" dirty="0">
              <a:solidFill>
                <a:srgbClr val="131313"/>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6240016" y="4099382"/>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03</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8" name="文本框 27"/>
          <p:cNvSpPr txBox="1"/>
          <p:nvPr/>
        </p:nvSpPr>
        <p:spPr>
          <a:xfrm>
            <a:off x="4223792" y="5229508"/>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04</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9" name="文本框 28"/>
          <p:cNvSpPr txBox="1"/>
          <p:nvPr/>
        </p:nvSpPr>
        <p:spPr>
          <a:xfrm>
            <a:off x="7320136" y="4262455"/>
            <a:ext cx="1685077"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2</a:t>
            </a:r>
            <a:r>
              <a:rPr lang="ko-KR" altLang="en-US" sz="2000" dirty="0">
                <a:solidFill>
                  <a:srgbClr val="131313"/>
                </a:solidFill>
                <a:latin typeface="微软雅黑 Light" panose="020B0502040204020203" pitchFamily="34" charset="-122"/>
                <a:ea typeface="微软雅黑 Light" panose="020B0502040204020203" pitchFamily="34" charset="-122"/>
              </a:rPr>
              <a:t>차 프로젝트</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7320136" y="4662565"/>
            <a:ext cx="3888432" cy="338554"/>
          </a:xfrm>
          <a:prstGeom prst="rect">
            <a:avLst/>
          </a:prstGeom>
        </p:spPr>
        <p:txBody>
          <a:bodyPr wrap="square">
            <a:spAutoFit/>
          </a:bodyPr>
          <a:lstStyle/>
          <a:p>
            <a:r>
              <a:rPr lang="ko-KR" altLang="en-US" sz="1600" dirty="0">
                <a:solidFill>
                  <a:srgbClr val="131313"/>
                </a:solidFill>
                <a:latin typeface="微软雅黑 Light" panose="020B0502040204020203" pitchFamily="34" charset="-122"/>
                <a:ea typeface="微软雅黑 Light" panose="020B0502040204020203" pitchFamily="34" charset="-122"/>
              </a:rPr>
              <a:t>제주도 안전지대 현황 분석</a:t>
            </a:r>
            <a:endParaRPr lang="en-US" altLang="zh-CN" sz="1600" dirty="0">
              <a:solidFill>
                <a:srgbClr val="131313"/>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2743265" y="5380080"/>
            <a:ext cx="954107" cy="400110"/>
          </a:xfrm>
          <a:prstGeom prst="rect">
            <a:avLst/>
          </a:prstGeom>
          <a:noFill/>
        </p:spPr>
        <p:txBody>
          <a:bodyPr wrap="none" rtlCol="0">
            <a:spAutoFit/>
          </a:bodyPr>
          <a:lstStyle/>
          <a:p>
            <a:pPr algn="ctr"/>
            <a:r>
              <a:rPr lang="ko-KR" altLang="en-US" sz="2000" dirty="0">
                <a:solidFill>
                  <a:srgbClr val="131313"/>
                </a:solidFill>
                <a:latin typeface="微软雅黑 Light" panose="020B0502040204020203" pitchFamily="34" charset="-122"/>
                <a:ea typeface="微软雅黑 Light" panose="020B0502040204020203" pitchFamily="34" charset="-122"/>
              </a:rPr>
              <a:t>한계점</a:t>
            </a:r>
            <a:endParaRPr lang="en-US" altLang="zh-CN" sz="2000" dirty="0">
              <a:solidFill>
                <a:srgbClr val="131313"/>
              </a:solidFill>
              <a:latin typeface="微软雅黑 Light" panose="020B0502040204020203" pitchFamily="34" charset="-122"/>
              <a:ea typeface="微软雅黑 Light" panose="020B0502040204020203" pitchFamily="34" charset="-122"/>
            </a:endParaRPr>
          </a:p>
        </p:txBody>
      </p:sp>
      <p:sp>
        <p:nvSpPr>
          <p:cNvPr id="33" name="椭圆 32"/>
          <p:cNvSpPr/>
          <p:nvPr/>
        </p:nvSpPr>
        <p:spPr>
          <a:xfrm>
            <a:off x="2266222" y="1197198"/>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585819" y="63193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316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924944"/>
            <a:ext cx="12192000" cy="57606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31504" y="2755776"/>
            <a:ext cx="914400" cy="914400"/>
            <a:chOff x="1631504" y="2755776"/>
            <a:chExt cx="914400" cy="914400"/>
          </a:xfrm>
        </p:grpSpPr>
        <p:sp>
          <p:nvSpPr>
            <p:cNvPr id="7" name="椭圆 6"/>
            <p:cNvSpPr/>
            <p:nvPr/>
          </p:nvSpPr>
          <p:spPr>
            <a:xfrm>
              <a:off x="1631504"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488" y="2868479"/>
              <a:ext cx="717104" cy="717104"/>
            </a:xfrm>
            <a:prstGeom prst="rect">
              <a:avLst/>
            </a:prstGeom>
          </p:spPr>
        </p:pic>
      </p:grpSp>
      <p:grpSp>
        <p:nvGrpSpPr>
          <p:cNvPr id="4" name="组合 3"/>
          <p:cNvGrpSpPr/>
          <p:nvPr/>
        </p:nvGrpSpPr>
        <p:grpSpPr>
          <a:xfrm>
            <a:off x="5519936" y="2755776"/>
            <a:ext cx="914400" cy="914400"/>
            <a:chOff x="5519936" y="2755776"/>
            <a:chExt cx="914400" cy="914400"/>
          </a:xfrm>
        </p:grpSpPr>
        <p:sp>
          <p:nvSpPr>
            <p:cNvPr id="9" name="椭圆 8"/>
            <p:cNvSpPr/>
            <p:nvPr/>
          </p:nvSpPr>
          <p:spPr>
            <a:xfrm>
              <a:off x="5519936"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8981" y="2775451"/>
              <a:ext cx="841276" cy="841276"/>
            </a:xfrm>
            <a:prstGeom prst="rect">
              <a:avLst/>
            </a:prstGeom>
          </p:spPr>
        </p:pic>
      </p:grpSp>
      <p:grpSp>
        <p:nvGrpSpPr>
          <p:cNvPr id="3" name="组合 2"/>
          <p:cNvGrpSpPr/>
          <p:nvPr/>
        </p:nvGrpSpPr>
        <p:grpSpPr>
          <a:xfrm>
            <a:off x="3541640" y="2704252"/>
            <a:ext cx="948480" cy="965924"/>
            <a:chOff x="3541640" y="2704252"/>
            <a:chExt cx="948480" cy="965924"/>
          </a:xfrm>
        </p:grpSpPr>
        <p:sp>
          <p:nvSpPr>
            <p:cNvPr id="8" name="椭圆 7"/>
            <p:cNvSpPr/>
            <p:nvPr/>
          </p:nvSpPr>
          <p:spPr>
            <a:xfrm>
              <a:off x="3575720"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640" y="2704252"/>
              <a:ext cx="948479" cy="948479"/>
            </a:xfrm>
            <a:prstGeom prst="rect">
              <a:avLst/>
            </a:prstGeom>
          </p:spPr>
        </p:pic>
      </p:grpSp>
      <p:grpSp>
        <p:nvGrpSpPr>
          <p:cNvPr id="5" name="组合 4"/>
          <p:cNvGrpSpPr/>
          <p:nvPr/>
        </p:nvGrpSpPr>
        <p:grpSpPr>
          <a:xfrm>
            <a:off x="7464152" y="2755776"/>
            <a:ext cx="914400" cy="914400"/>
            <a:chOff x="7464152" y="2755776"/>
            <a:chExt cx="914400" cy="914400"/>
          </a:xfrm>
        </p:grpSpPr>
        <p:sp>
          <p:nvSpPr>
            <p:cNvPr id="10" name="椭圆 9"/>
            <p:cNvSpPr/>
            <p:nvPr/>
          </p:nvSpPr>
          <p:spPr>
            <a:xfrm>
              <a:off x="7464152"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1870" y="2857120"/>
              <a:ext cx="718964" cy="718964"/>
            </a:xfrm>
            <a:prstGeom prst="rect">
              <a:avLst/>
            </a:prstGeom>
          </p:spPr>
        </p:pic>
      </p:grpSp>
      <p:grpSp>
        <p:nvGrpSpPr>
          <p:cNvPr id="12" name="组合 11"/>
          <p:cNvGrpSpPr/>
          <p:nvPr/>
        </p:nvGrpSpPr>
        <p:grpSpPr>
          <a:xfrm>
            <a:off x="9408368" y="2755776"/>
            <a:ext cx="914400" cy="914400"/>
            <a:chOff x="9408368" y="2755776"/>
            <a:chExt cx="914400" cy="914400"/>
          </a:xfrm>
        </p:grpSpPr>
        <p:sp>
          <p:nvSpPr>
            <p:cNvPr id="11" name="椭圆 10"/>
            <p:cNvSpPr/>
            <p:nvPr/>
          </p:nvSpPr>
          <p:spPr>
            <a:xfrm>
              <a:off x="9408368"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1297" y="2850390"/>
              <a:ext cx="725694" cy="725694"/>
            </a:xfrm>
            <a:prstGeom prst="rect">
              <a:avLst/>
            </a:prstGeom>
          </p:spPr>
        </p:pic>
      </p:grpSp>
      <p:sp>
        <p:nvSpPr>
          <p:cNvPr id="18" name="文本框 17"/>
          <p:cNvSpPr txBox="1"/>
          <p:nvPr/>
        </p:nvSpPr>
        <p:spPr>
          <a:xfrm>
            <a:off x="1365595"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矩形 18"/>
          <p:cNvSpPr/>
          <p:nvPr/>
        </p:nvSpPr>
        <p:spPr>
          <a:xfrm>
            <a:off x="1365595"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2" name="文本框 21"/>
          <p:cNvSpPr txBox="1"/>
          <p:nvPr/>
        </p:nvSpPr>
        <p:spPr>
          <a:xfrm>
            <a:off x="3503712"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3503712"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6" name="文本框 25"/>
          <p:cNvSpPr txBox="1"/>
          <p:nvPr/>
        </p:nvSpPr>
        <p:spPr>
          <a:xfrm>
            <a:off x="5375920"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5375920"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8" name="文本框 27"/>
          <p:cNvSpPr txBox="1"/>
          <p:nvPr/>
        </p:nvSpPr>
        <p:spPr>
          <a:xfrm>
            <a:off x="7274364"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7274364"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0" name="文本框 29"/>
          <p:cNvSpPr txBox="1"/>
          <p:nvPr/>
        </p:nvSpPr>
        <p:spPr>
          <a:xfrm>
            <a:off x="9386245" y="4069283"/>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31" name="矩形 30"/>
          <p:cNvSpPr/>
          <p:nvPr/>
        </p:nvSpPr>
        <p:spPr>
          <a:xfrm>
            <a:off x="9386245" y="4469393"/>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3" name="文本框 3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4" name="矩形 3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1975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barn(outVertical)">
                                      <p:cBhvr>
                                        <p:cTn id="10" dur="500"/>
                                        <p:tgtEl>
                                          <p:spTgt spid="33"/>
                                        </p:tgtEl>
                                      </p:cBhvr>
                                    </p:animEffect>
                                  </p:childTnLst>
                                </p:cTn>
                              </p:par>
                              <p:par>
                                <p:cTn id="11" presetID="17" presetClass="entr" presetSubtype="8"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ppt_w/2"/>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par>
                                <p:cTn id="17" presetID="47" presetClass="entr" presetSubtype="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15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20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2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250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30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1000"/>
                                        <p:tgtEl>
                                          <p:spTgt spid="12"/>
                                        </p:tgtEl>
                                      </p:cBhvr>
                                    </p:animEffect>
                                    <p:anim calcmode="lin" valueType="num">
                                      <p:cBhvr>
                                        <p:cTn id="80" dur="1000" fill="hold"/>
                                        <p:tgtEl>
                                          <p:spTgt spid="12"/>
                                        </p:tgtEl>
                                        <p:attrNameLst>
                                          <p:attrName>ppt_x</p:attrName>
                                        </p:attrNameLst>
                                      </p:cBhvr>
                                      <p:tavLst>
                                        <p:tav tm="0">
                                          <p:val>
                                            <p:strVal val="#ppt_x"/>
                                          </p:val>
                                        </p:tav>
                                        <p:tav tm="100000">
                                          <p:val>
                                            <p:strVal val="#ppt_x"/>
                                          </p:val>
                                        </p:tav>
                                      </p:tavLst>
                                    </p:anim>
                                    <p:anim calcmode="lin" valueType="num">
                                      <p:cBhvr>
                                        <p:cTn id="81" dur="1000" fill="hold"/>
                                        <p:tgtEl>
                                          <p:spTgt spid="1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00"/>
                                        <p:tgtEl>
                                          <p:spTgt spid="30"/>
                                        </p:tgtEl>
                                      </p:cBhvr>
                                    </p:animEffect>
                                    <p:anim calcmode="lin" valueType="num">
                                      <p:cBhvr>
                                        <p:cTn id="85" dur="1000" fill="hold"/>
                                        <p:tgtEl>
                                          <p:spTgt spid="30"/>
                                        </p:tgtEl>
                                        <p:attrNameLst>
                                          <p:attrName>ppt_x</p:attrName>
                                        </p:attrNameLst>
                                      </p:cBhvr>
                                      <p:tavLst>
                                        <p:tav tm="0">
                                          <p:val>
                                            <p:strVal val="#ppt_x"/>
                                          </p:val>
                                        </p:tav>
                                        <p:tav tm="100000">
                                          <p:val>
                                            <p:strVal val="#ppt_x"/>
                                          </p:val>
                                        </p:tav>
                                      </p:tavLst>
                                    </p:anim>
                                    <p:anim calcmode="lin" valueType="num">
                                      <p:cBhvr>
                                        <p:cTn id="86" dur="1000" fill="hold"/>
                                        <p:tgtEl>
                                          <p:spTgt spid="3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19" grpId="0"/>
      <p:bldP spid="22" grpId="0"/>
      <p:bldP spid="23" grpId="0"/>
      <p:bldP spid="26" grpId="0"/>
      <p:bldP spid="27" grpId="0"/>
      <p:bldP spid="28" grpId="0"/>
      <p:bldP spid="29" grpId="0"/>
      <p:bldP spid="30" grpId="0"/>
      <p:bldP spid="31" grpId="0"/>
      <p:bldP spid="33"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5400000">
            <a:off x="2243490" y="1919955"/>
            <a:ext cx="2133524" cy="1839245"/>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5400000">
            <a:off x="3212557" y="3743352"/>
            <a:ext cx="2133524" cy="183924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1268341" y="3746871"/>
            <a:ext cx="2133524" cy="1839245"/>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246508" y="2987660"/>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7246508" y="3337828"/>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17" name="文本框 16"/>
          <p:cNvSpPr txBox="1"/>
          <p:nvPr/>
        </p:nvSpPr>
        <p:spPr>
          <a:xfrm>
            <a:off x="7246508" y="4283804"/>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7246508" y="4633972"/>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0" name="文本框 19"/>
          <p:cNvSpPr txBox="1"/>
          <p:nvPr/>
        </p:nvSpPr>
        <p:spPr>
          <a:xfrm>
            <a:off x="7246508" y="543593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7246508" y="5786100"/>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2" name="矩形 21"/>
          <p:cNvSpPr/>
          <p:nvPr/>
        </p:nvSpPr>
        <p:spPr>
          <a:xfrm>
            <a:off x="6633017" y="1377620"/>
            <a:ext cx="3488391" cy="523220"/>
          </a:xfrm>
          <a:prstGeom prst="rect">
            <a:avLst/>
          </a:prstGeom>
        </p:spPr>
        <p:txBody>
          <a:bodyPr wrap="none">
            <a:spAutoFit/>
          </a:bodyPr>
          <a:lstStyle/>
          <a:p>
            <a:r>
              <a:rPr lang="en-US" altLang="zh-CN" sz="28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 </a:t>
            </a:r>
            <a:endParaRPr lang="zh-CN" altLang="en-US" sz="2800" dirty="0"/>
          </a:p>
        </p:txBody>
      </p:sp>
      <p:sp>
        <p:nvSpPr>
          <p:cNvPr id="23" name="矩形 22"/>
          <p:cNvSpPr/>
          <p:nvPr/>
        </p:nvSpPr>
        <p:spPr>
          <a:xfrm>
            <a:off x="6633016" y="1897668"/>
            <a:ext cx="5558984"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245" y="3906340"/>
            <a:ext cx="896379" cy="896379"/>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332" y="3948245"/>
            <a:ext cx="854474" cy="854474"/>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22" y="1969676"/>
            <a:ext cx="1127859" cy="1127859"/>
          </a:xfrm>
          <a:prstGeom prst="rect">
            <a:avLst/>
          </a:prstGeom>
        </p:spPr>
      </p:pic>
      <p:sp>
        <p:nvSpPr>
          <p:cNvPr id="28" name="文本框 27"/>
          <p:cNvSpPr txBox="1"/>
          <p:nvPr/>
        </p:nvSpPr>
        <p:spPr>
          <a:xfrm>
            <a:off x="1487488" y="4950967"/>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9" name="文本框 28"/>
          <p:cNvSpPr txBox="1"/>
          <p:nvPr/>
        </p:nvSpPr>
        <p:spPr>
          <a:xfrm>
            <a:off x="2478196" y="319416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30" name="文本框 29"/>
          <p:cNvSpPr txBox="1"/>
          <p:nvPr/>
        </p:nvSpPr>
        <p:spPr>
          <a:xfrm>
            <a:off x="3449458" y="495845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grpSp>
        <p:nvGrpSpPr>
          <p:cNvPr id="2" name="组合 1"/>
          <p:cNvGrpSpPr/>
          <p:nvPr/>
        </p:nvGrpSpPr>
        <p:grpSpPr>
          <a:xfrm>
            <a:off x="6633018" y="3026546"/>
            <a:ext cx="471094" cy="546469"/>
            <a:chOff x="6633018" y="3026546"/>
            <a:chExt cx="471094" cy="546469"/>
          </a:xfrm>
        </p:grpSpPr>
        <p:sp>
          <p:nvSpPr>
            <p:cNvPr id="12" name="六边形 11"/>
            <p:cNvSpPr/>
            <p:nvPr/>
          </p:nvSpPr>
          <p:spPr>
            <a:xfrm rot="5400000">
              <a:off x="6595330" y="3064234"/>
              <a:ext cx="546469" cy="471094"/>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8006" y="3055083"/>
              <a:ext cx="434435" cy="434435"/>
            </a:xfrm>
            <a:prstGeom prst="rect">
              <a:avLst/>
            </a:prstGeom>
          </p:spPr>
        </p:pic>
      </p:grpSp>
      <p:grpSp>
        <p:nvGrpSpPr>
          <p:cNvPr id="3" name="组合 2"/>
          <p:cNvGrpSpPr/>
          <p:nvPr/>
        </p:nvGrpSpPr>
        <p:grpSpPr>
          <a:xfrm>
            <a:off x="6633018" y="4322690"/>
            <a:ext cx="471094" cy="546469"/>
            <a:chOff x="6633018" y="4322690"/>
            <a:chExt cx="471094" cy="546469"/>
          </a:xfrm>
        </p:grpSpPr>
        <p:sp>
          <p:nvSpPr>
            <p:cNvPr id="16" name="六边形 15"/>
            <p:cNvSpPr/>
            <p:nvPr/>
          </p:nvSpPr>
          <p:spPr>
            <a:xfrm rot="5400000">
              <a:off x="6595330" y="4360378"/>
              <a:ext cx="546469" cy="471094"/>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6918" y="4412661"/>
              <a:ext cx="356609" cy="356609"/>
            </a:xfrm>
            <a:prstGeom prst="rect">
              <a:avLst/>
            </a:prstGeom>
          </p:spPr>
        </p:pic>
      </p:grpSp>
      <p:grpSp>
        <p:nvGrpSpPr>
          <p:cNvPr id="4" name="组合 3"/>
          <p:cNvGrpSpPr/>
          <p:nvPr/>
        </p:nvGrpSpPr>
        <p:grpSpPr>
          <a:xfrm>
            <a:off x="6633018" y="5474818"/>
            <a:ext cx="471094" cy="546469"/>
            <a:chOff x="6633018" y="5474818"/>
            <a:chExt cx="471094" cy="546469"/>
          </a:xfrm>
        </p:grpSpPr>
        <p:sp>
          <p:nvSpPr>
            <p:cNvPr id="19" name="六边形 18"/>
            <p:cNvSpPr/>
            <p:nvPr/>
          </p:nvSpPr>
          <p:spPr>
            <a:xfrm rot="5400000">
              <a:off x="6595330" y="5512506"/>
              <a:ext cx="546469" cy="47109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885" y="5572799"/>
              <a:ext cx="366652" cy="366652"/>
            </a:xfrm>
            <a:prstGeom prst="rect">
              <a:avLst/>
            </a:prstGeom>
          </p:spPr>
        </p:pic>
      </p:grpSp>
      <p:sp>
        <p:nvSpPr>
          <p:cNvPr id="36" name="文本框 3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7" name="矩形 3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842910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500"/>
                                        <p:tgtEl>
                                          <p:spTgt spid="3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Vertical)">
                                      <p:cBhvr>
                                        <p:cTn id="10" dur="500"/>
                                        <p:tgtEl>
                                          <p:spTgt spid="36"/>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3"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par>
                                <p:cTn id="23" presetID="53" presetClass="entr" presetSubtype="16" fill="hold" nodeType="withEffect">
                                  <p:stCondLst>
                                    <p:cond delay="125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par>
                                <p:cTn id="28" presetID="53" presetClass="entr" presetSubtype="16" fill="hold" nodeType="withEffect">
                                  <p:stCondLst>
                                    <p:cond delay="125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53" presetClass="entr" presetSubtype="16" fill="hold" nodeType="withEffect">
                                  <p:stCondLst>
                                    <p:cond delay="125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16" presetClass="entr" presetSubtype="37" fill="hold" grpId="0" nodeType="withEffect">
                                  <p:stCondLst>
                                    <p:cond delay="1500"/>
                                  </p:stCondLst>
                                  <p:childTnLst>
                                    <p:set>
                                      <p:cBhvr>
                                        <p:cTn id="39" dur="1" fill="hold">
                                          <p:stCondLst>
                                            <p:cond delay="0"/>
                                          </p:stCondLst>
                                        </p:cTn>
                                        <p:tgtEl>
                                          <p:spTgt spid="29"/>
                                        </p:tgtEl>
                                        <p:attrNameLst>
                                          <p:attrName>style.visibility</p:attrName>
                                        </p:attrNameLst>
                                      </p:cBhvr>
                                      <p:to>
                                        <p:strVal val="visible"/>
                                      </p:to>
                                    </p:set>
                                    <p:animEffect transition="in" filter="barn(outVertical)">
                                      <p:cBhvr>
                                        <p:cTn id="40" dur="500"/>
                                        <p:tgtEl>
                                          <p:spTgt spid="29"/>
                                        </p:tgtEl>
                                      </p:cBhvr>
                                    </p:animEffect>
                                  </p:childTnLst>
                                </p:cTn>
                              </p:par>
                              <p:par>
                                <p:cTn id="41" presetID="16" presetClass="entr" presetSubtype="37" fill="hold" grpId="0" nodeType="withEffect">
                                  <p:stCondLst>
                                    <p:cond delay="1500"/>
                                  </p:stCondLst>
                                  <p:childTnLst>
                                    <p:set>
                                      <p:cBhvr>
                                        <p:cTn id="42" dur="1" fill="hold">
                                          <p:stCondLst>
                                            <p:cond delay="0"/>
                                          </p:stCondLst>
                                        </p:cTn>
                                        <p:tgtEl>
                                          <p:spTgt spid="28"/>
                                        </p:tgtEl>
                                        <p:attrNameLst>
                                          <p:attrName>style.visibility</p:attrName>
                                        </p:attrNameLst>
                                      </p:cBhvr>
                                      <p:to>
                                        <p:strVal val="visible"/>
                                      </p:to>
                                    </p:set>
                                    <p:animEffect transition="in" filter="barn(outVertical)">
                                      <p:cBhvr>
                                        <p:cTn id="43" dur="500"/>
                                        <p:tgtEl>
                                          <p:spTgt spid="28"/>
                                        </p:tgtEl>
                                      </p:cBhvr>
                                    </p:animEffect>
                                  </p:childTnLst>
                                </p:cTn>
                              </p:par>
                              <p:par>
                                <p:cTn id="44" presetID="16" presetClass="entr" presetSubtype="37"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par>
                                <p:cTn id="47" presetID="2" presetClass="entr" presetSubtype="2" decel="100000" fill="hold" grpId="0" nodeType="withEffect">
                                  <p:stCondLst>
                                    <p:cond delay="2000"/>
                                  </p:stCondLst>
                                  <p:iterate type="lt">
                                    <p:tmPct val="10000"/>
                                  </p:iterate>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250"/>
                                  </p:stCondLst>
                                  <p:iterate type="lt">
                                    <p:tmPct val="5000"/>
                                  </p:iterate>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4" fill="hold" grpId="0" nodeType="withEffect">
                                  <p:stCondLst>
                                    <p:cond delay="300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300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350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40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4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300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350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400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ppt_x"/>
                                          </p:val>
                                        </p:tav>
                                        <p:tav tm="100000">
                                          <p:val>
                                            <p:strVal val="#ppt_x"/>
                                          </p:val>
                                        </p:tav>
                                      </p:tavLst>
                                    </p:anim>
                                    <p:anim calcmode="lin" valueType="num">
                                      <p:cBhvr additive="base">
                                        <p:cTn id="9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p:bldP spid="17" grpId="0"/>
      <p:bldP spid="18" grpId="0"/>
      <p:bldP spid="20" grpId="0"/>
      <p:bldP spid="21" grpId="0"/>
      <p:bldP spid="22" grpId="0"/>
      <p:bldP spid="23" grpId="0"/>
      <p:bldP spid="28" grpId="0"/>
      <p:bldP spid="29" grpId="0"/>
      <p:bldP spid="30" grpId="0"/>
      <p:bldP spid="36"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a:cxnSpLocks/>
          </p:cNvCxnSpPr>
          <p:nvPr/>
        </p:nvCxnSpPr>
        <p:spPr>
          <a:xfrm>
            <a:off x="2063552" y="3645024"/>
            <a:ext cx="10128448"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95554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39816"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1608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192344"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195449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01 TITLE</a:t>
            </a:r>
            <a:endParaRPr lang="zh-CN" altLang="en-US" sz="2000" dirty="0">
              <a:latin typeface="Arial" panose="020B0604020202020204" pitchFamily="34" charset="0"/>
              <a:cs typeface="Arial" panose="020B0604020202020204" pitchFamily="34" charset="0"/>
            </a:endParaRPr>
          </a:p>
        </p:txBody>
      </p:sp>
      <p:sp>
        <p:nvSpPr>
          <p:cNvPr id="20" name="矩形: 圆角 19"/>
          <p:cNvSpPr/>
          <p:nvPr/>
        </p:nvSpPr>
        <p:spPr>
          <a:xfrm>
            <a:off x="443981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02 TITLE</a:t>
            </a:r>
            <a:endParaRPr lang="zh-CN" altLang="en-US" sz="2000" dirty="0">
              <a:latin typeface="Arial" panose="020B0604020202020204" pitchFamily="34" charset="0"/>
              <a:cs typeface="Arial" panose="020B0604020202020204" pitchFamily="34" charset="0"/>
            </a:endParaRPr>
          </a:p>
        </p:txBody>
      </p:sp>
      <p:sp>
        <p:nvSpPr>
          <p:cNvPr id="21" name="矩形: 圆角 20"/>
          <p:cNvSpPr/>
          <p:nvPr/>
        </p:nvSpPr>
        <p:spPr>
          <a:xfrm>
            <a:off x="6816080"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03TITLE</a:t>
            </a:r>
            <a:endParaRPr lang="zh-CN" altLang="en-US" sz="2000" dirty="0">
              <a:latin typeface="Arial" panose="020B0604020202020204" pitchFamily="34" charset="0"/>
              <a:cs typeface="Arial" panose="020B0604020202020204" pitchFamily="34" charset="0"/>
            </a:endParaRPr>
          </a:p>
        </p:txBody>
      </p:sp>
      <p:sp>
        <p:nvSpPr>
          <p:cNvPr id="22" name="矩形: 圆角 21"/>
          <p:cNvSpPr/>
          <p:nvPr/>
        </p:nvSpPr>
        <p:spPr>
          <a:xfrm>
            <a:off x="9192344"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04 TITLE</a:t>
            </a:r>
            <a:endParaRPr lang="zh-CN" altLang="en-US" sz="2000" dirty="0">
              <a:latin typeface="Arial" panose="020B0604020202020204" pitchFamily="34" charset="0"/>
              <a:cs typeface="Arial" panose="020B0604020202020204" pitchFamily="34" charset="0"/>
            </a:endParaRPr>
          </a:p>
        </p:txBody>
      </p:sp>
      <p:sp>
        <p:nvSpPr>
          <p:cNvPr id="23" name="矩形 22"/>
          <p:cNvSpPr/>
          <p:nvPr/>
        </p:nvSpPr>
        <p:spPr>
          <a:xfrm>
            <a:off x="1951708"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矩形 23"/>
          <p:cNvSpPr/>
          <p:nvPr/>
        </p:nvSpPr>
        <p:spPr>
          <a:xfrm>
            <a:off x="4440705"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5" name="矩形 24"/>
          <p:cNvSpPr/>
          <p:nvPr/>
        </p:nvSpPr>
        <p:spPr>
          <a:xfrm>
            <a:off x="6929702"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矩形 25"/>
          <p:cNvSpPr/>
          <p:nvPr/>
        </p:nvSpPr>
        <p:spPr>
          <a:xfrm>
            <a:off x="9418699"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3645024"/>
            <a:ext cx="1263043" cy="1263043"/>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059" y="3933056"/>
            <a:ext cx="975011" cy="975011"/>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7776" y="3933056"/>
            <a:ext cx="1083022" cy="1083022"/>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8504" y="3979898"/>
            <a:ext cx="928169" cy="928169"/>
          </a:xfrm>
          <a:prstGeom prst="rect">
            <a:avLst/>
          </a:prstGeom>
        </p:spPr>
      </p:pic>
      <p:sp>
        <p:nvSpPr>
          <p:cNvPr id="30" name="文本框 2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2" name="矩形 3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748360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ppt_x</p:attrName>
                                        </p:attrNameLst>
                                      </p:cBhvr>
                                      <p:tavLst>
                                        <p:tav tm="0">
                                          <p:val>
                                            <p:strVal val="#ppt_x-#ppt_w/2"/>
                                          </p:val>
                                        </p:tav>
                                        <p:tav tm="100000">
                                          <p:val>
                                            <p:strVal val="#ppt_x"/>
                                          </p:val>
                                        </p:tav>
                                      </p:tavLst>
                                    </p:anim>
                                    <p:anim calcmode="lin" valueType="num">
                                      <p:cBhvr>
                                        <p:cTn id="14" dur="1000" fill="hold"/>
                                        <p:tgtEl>
                                          <p:spTgt spid="11"/>
                                        </p:tgtEl>
                                        <p:attrNameLst>
                                          <p:attrName>ppt_y</p:attrName>
                                        </p:attrNameLst>
                                      </p:cBhvr>
                                      <p:tavLst>
                                        <p:tav tm="0">
                                          <p:val>
                                            <p:strVal val="#ppt_y"/>
                                          </p:val>
                                        </p:tav>
                                        <p:tav tm="100000">
                                          <p:val>
                                            <p:strVal val="#ppt_y"/>
                                          </p:val>
                                        </p:tav>
                                      </p:tavLst>
                                    </p:anim>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7" presetClass="entr" presetSubtype="0"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25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47" presetClass="entr" presetSubtype="0" fill="hold" grpId="0" nodeType="withEffect">
                                  <p:stCondLst>
                                    <p:cond delay="1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25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par>
                                <p:cTn id="57" presetID="53" presetClass="entr" presetSubtype="16" fill="hold" grpId="0" nodeType="withEffect">
                                  <p:stCondLst>
                                    <p:cond delay="15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par>
                                <p:cTn id="62" presetID="47" presetClass="entr" presetSubtype="0" fill="hold" grpId="0" nodeType="withEffect">
                                  <p:stCondLst>
                                    <p:cond delay="15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150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par>
                                <p:cTn id="77" presetID="53" presetClass="entr" presetSubtype="16" fill="hold" grpId="0" nodeType="withEffect">
                                  <p:stCondLst>
                                    <p:cond delay="175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par>
                                <p:cTn id="82" presetID="47" presetClass="entr" presetSubtype="0" fill="hold" grpId="0" nodeType="withEffect">
                                  <p:stCondLst>
                                    <p:cond delay="175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175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17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19" grpId="0" animBg="1"/>
      <p:bldP spid="20" grpId="0" animBg="1"/>
      <p:bldP spid="21" grpId="0" animBg="1"/>
      <p:bldP spid="22" grpId="0" animBg="1"/>
      <p:bldP spid="23" grpId="0"/>
      <p:bldP spid="24" grpId="0"/>
      <p:bldP spid="25" grpId="0"/>
      <p:bldP spid="26" grpId="0"/>
      <p:bldP spid="30" grpId="0"/>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7829" b="7829"/>
          <a:stretch/>
        </p:blipFill>
        <p:spPr>
          <a:xfrm>
            <a:off x="0" y="0"/>
            <a:ext cx="12192000" cy="6858000"/>
          </a:xfrm>
          <a:prstGeom prst="rect">
            <a:avLst/>
          </a:prstGeom>
        </p:spPr>
      </p:pic>
      <p:sp>
        <p:nvSpPr>
          <p:cNvPr id="5" name="矩形 4"/>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3</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732893"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rd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4319508"/>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436938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34504376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501008"/>
            <a:ext cx="12192000" cy="33569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944216"/>
            <a:ext cx="4171392" cy="2780928"/>
          </a:xfrm>
          <a:prstGeom prst="rect">
            <a:avLst/>
          </a:prstGeom>
        </p:spPr>
      </p:pic>
      <p:sp>
        <p:nvSpPr>
          <p:cNvPr id="8" name="矩形 7"/>
          <p:cNvSpPr/>
          <p:nvPr/>
        </p:nvSpPr>
        <p:spPr>
          <a:xfrm>
            <a:off x="537017" y="1658101"/>
            <a:ext cx="2720681" cy="461665"/>
          </a:xfrm>
          <a:prstGeom prst="rect">
            <a:avLst/>
          </a:prstGeom>
        </p:spPr>
        <p:txBody>
          <a:bodyPr wrap="none">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a:t>
            </a:r>
            <a:endParaRPr lang="zh-CN" altLang="en-US" sz="2400" dirty="0"/>
          </a:p>
        </p:txBody>
      </p:sp>
      <p:sp>
        <p:nvSpPr>
          <p:cNvPr id="9" name="矩形 8"/>
          <p:cNvSpPr/>
          <p:nvPr/>
        </p:nvSpPr>
        <p:spPr>
          <a:xfrm>
            <a:off x="537016" y="2207766"/>
            <a:ext cx="555898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 click here to enter your text click here to enter your text click here to enter your text click here to enter your text</a:t>
            </a:r>
            <a:endParaRPr lang="zh-CN" altLang="en-US" sz="1600" dirty="0"/>
          </a:p>
        </p:txBody>
      </p:sp>
      <p:sp>
        <p:nvSpPr>
          <p:cNvPr id="12" name="文本框 11"/>
          <p:cNvSpPr txBox="1"/>
          <p:nvPr/>
        </p:nvSpPr>
        <p:spPr>
          <a:xfrm>
            <a:off x="839416" y="51787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39417" y="55713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sp>
        <p:nvSpPr>
          <p:cNvPr id="14" name="文本框 13"/>
          <p:cNvSpPr txBox="1"/>
          <p:nvPr/>
        </p:nvSpPr>
        <p:spPr>
          <a:xfrm>
            <a:off x="3863752" y="51584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3863753" y="55510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grpSp>
        <p:nvGrpSpPr>
          <p:cNvPr id="2" name="组合 1"/>
          <p:cNvGrpSpPr/>
          <p:nvPr/>
        </p:nvGrpSpPr>
        <p:grpSpPr>
          <a:xfrm>
            <a:off x="839416" y="4029244"/>
            <a:ext cx="959855" cy="959855"/>
            <a:chOff x="839416" y="4029244"/>
            <a:chExt cx="959855" cy="959855"/>
          </a:xfrm>
        </p:grpSpPr>
        <p:sp>
          <p:nvSpPr>
            <p:cNvPr id="10" name="椭圆 9"/>
            <p:cNvSpPr/>
            <p:nvPr/>
          </p:nvSpPr>
          <p:spPr>
            <a:xfrm>
              <a:off x="839416" y="4029244"/>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991" y="4110033"/>
              <a:ext cx="746733" cy="746733"/>
            </a:xfrm>
            <a:prstGeom prst="rect">
              <a:avLst/>
            </a:prstGeom>
            <a:ln>
              <a:noFill/>
            </a:ln>
          </p:spPr>
        </p:pic>
      </p:grpSp>
      <p:grpSp>
        <p:nvGrpSpPr>
          <p:cNvPr id="3" name="组合 2"/>
          <p:cNvGrpSpPr/>
          <p:nvPr/>
        </p:nvGrpSpPr>
        <p:grpSpPr>
          <a:xfrm>
            <a:off x="3863752" y="4053321"/>
            <a:ext cx="959855" cy="959855"/>
            <a:chOff x="3863752" y="4053321"/>
            <a:chExt cx="959855" cy="959855"/>
          </a:xfrm>
        </p:grpSpPr>
        <p:sp>
          <p:nvSpPr>
            <p:cNvPr id="11" name="椭圆 10"/>
            <p:cNvSpPr/>
            <p:nvPr/>
          </p:nvSpPr>
          <p:spPr>
            <a:xfrm>
              <a:off x="3863752" y="4053321"/>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0841" y="4205942"/>
              <a:ext cx="680399" cy="680399"/>
            </a:xfrm>
            <a:prstGeom prst="rect">
              <a:avLst/>
            </a:prstGeom>
            <a:ln>
              <a:noFill/>
            </a:ln>
          </p:spPr>
        </p:pic>
      </p:grpSp>
      <p:sp>
        <p:nvSpPr>
          <p:cNvPr id="18" name="等腰三角形 17"/>
          <p:cNvSpPr/>
          <p:nvPr/>
        </p:nvSpPr>
        <p:spPr>
          <a:xfrm rot="10800000">
            <a:off x="8869637" y="4870090"/>
            <a:ext cx="216024" cy="186228"/>
          </a:xfrm>
          <a:prstGeom prst="triangl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009085" y="5199583"/>
            <a:ext cx="2047355" cy="461665"/>
          </a:xfrm>
          <a:prstGeom prst="rect">
            <a:avLst/>
          </a:prstGeom>
        </p:spPr>
        <p:txBody>
          <a:bodyPr wrap="none">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400" dirty="0">
              <a:solidFill>
                <a:schemeClr val="bg1"/>
              </a:solidFill>
            </a:endParaRPr>
          </a:p>
        </p:txBody>
      </p:sp>
      <p:sp>
        <p:nvSpPr>
          <p:cNvPr id="21" name="矩形 20"/>
          <p:cNvSpPr/>
          <p:nvPr/>
        </p:nvSpPr>
        <p:spPr>
          <a:xfrm>
            <a:off x="6672064" y="5733256"/>
            <a:ext cx="4824537" cy="584775"/>
          </a:xfrm>
          <a:prstGeom prst="rect">
            <a:avLst/>
          </a:prstGeom>
        </p:spPr>
        <p:txBody>
          <a:bodyPr wrap="square">
            <a:spAutoFit/>
          </a:bodyPr>
          <a:lstStyle/>
          <a:p>
            <a:pPr algn="ctr"/>
            <a:r>
              <a:rPr lang="en-US" altLang="zh-CN" sz="1600" dirty="0">
                <a:solidFill>
                  <a:schemeClr val="bg1">
                    <a:lumMod val="85000"/>
                  </a:schemeClr>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solidFill>
                <a:schemeClr val="bg1">
                  <a:lumMod val="85000"/>
                </a:schemeClr>
              </a:solidFill>
            </a:endParaRPr>
          </a:p>
        </p:txBody>
      </p:sp>
      <p:sp>
        <p:nvSpPr>
          <p:cNvPr id="19" name="文本框 1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4839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grpId="0" nodeType="withEffect">
                                  <p:stCondLst>
                                    <p:cond delay="1000"/>
                                  </p:stCondLst>
                                  <p:iterate type="lt">
                                    <p:tmPct val="500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0-#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par>
                                <p:cTn id="19" presetID="17" presetClass="entr" presetSubtype="4"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ppt_h/2"/>
                                          </p:val>
                                        </p:tav>
                                        <p:tav tm="100000">
                                          <p:val>
                                            <p:strVal val="#ppt_y"/>
                                          </p:val>
                                        </p:tav>
                                      </p:tavLst>
                                    </p:anim>
                                    <p:anim calcmode="lin" valueType="num">
                                      <p:cBhvr>
                                        <p:cTn id="23" dur="500" fill="hold"/>
                                        <p:tgtEl>
                                          <p:spTgt spid="6"/>
                                        </p:tgtEl>
                                        <p:attrNameLst>
                                          <p:attrName>ppt_w</p:attrName>
                                        </p:attrNameLst>
                                      </p:cBhvr>
                                      <p:tavLst>
                                        <p:tav tm="0">
                                          <p:val>
                                            <p:strVal val="#ppt_w"/>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47" presetClass="entr" presetSubtype="0" fill="hold" nodeType="withEffect">
                                  <p:stCondLst>
                                    <p:cond delay="17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7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7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2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3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75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1000"/>
                                        <p:tgtEl>
                                          <p:spTgt spid="20"/>
                                        </p:tgtEl>
                                      </p:cBhvr>
                                    </p:animEffect>
                                  </p:childTnLst>
                                </p:cTn>
                              </p:par>
                              <p:par>
                                <p:cTn id="68" presetID="16" presetClass="entr" presetSubtype="37" fill="hold" grpId="0" nodeType="withEffect">
                                  <p:stCondLst>
                                    <p:cond delay="4500"/>
                                  </p:stCondLst>
                                  <p:childTnLst>
                                    <p:set>
                                      <p:cBhvr>
                                        <p:cTn id="69" dur="1" fill="hold">
                                          <p:stCondLst>
                                            <p:cond delay="0"/>
                                          </p:stCondLst>
                                        </p:cTn>
                                        <p:tgtEl>
                                          <p:spTgt spid="21"/>
                                        </p:tgtEl>
                                        <p:attrNameLst>
                                          <p:attrName>style.visibility</p:attrName>
                                        </p:attrNameLst>
                                      </p:cBhvr>
                                      <p:to>
                                        <p:strVal val="visible"/>
                                      </p:to>
                                    </p:set>
                                    <p:animEffect transition="in" filter="barn(outVertical)">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p:bldP spid="15" grpId="0"/>
      <p:bldP spid="18" grpId="0" animBg="1"/>
      <p:bldP spid="20" grpId="0"/>
      <p:bldP spid="21" grpId="0"/>
      <p:bldP spid="19" grpId="0"/>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808720" y="4033950"/>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1127448" y="4560704"/>
            <a:ext cx="2902388"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0" name="文本框 19"/>
          <p:cNvSpPr txBox="1"/>
          <p:nvPr/>
        </p:nvSpPr>
        <p:spPr>
          <a:xfrm>
            <a:off x="4567042" y="5284664"/>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3935760" y="5749805"/>
            <a:ext cx="2802407"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2" name="矩形 21"/>
          <p:cNvSpPr/>
          <p:nvPr/>
        </p:nvSpPr>
        <p:spPr>
          <a:xfrm>
            <a:off x="1966937" y="2219254"/>
            <a:ext cx="1223412"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45</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3" name="矩形 22"/>
          <p:cNvSpPr/>
          <p:nvPr/>
        </p:nvSpPr>
        <p:spPr>
          <a:xfrm>
            <a:off x="4675717" y="3295286"/>
            <a:ext cx="1364476" cy="923330"/>
          </a:xfrm>
          <a:prstGeom prst="rect">
            <a:avLst/>
          </a:prstGeom>
        </p:spPr>
        <p:txBody>
          <a:bodyPr wrap="none">
            <a:spAutoFit/>
          </a:bodyPr>
          <a:lstStyle/>
          <a:p>
            <a:pPr algn="ctr"/>
            <a:r>
              <a:rPr lang="en-US" altLang="zh-CN" sz="5400" dirty="0">
                <a:solidFill>
                  <a:srgbClr val="F17F42"/>
                </a:solidFill>
                <a:latin typeface="Arial" panose="020B0604020202020204" pitchFamily="34" charset="0"/>
                <a:ea typeface="等线" panose="02010600030101010101" pitchFamily="2" charset="-122"/>
                <a:cs typeface="Arial" panose="020B0604020202020204" pitchFamily="34" charset="0"/>
              </a:rPr>
              <a:t>68</a:t>
            </a:r>
            <a:r>
              <a:rPr lang="en-US" altLang="zh-CN" sz="3600" dirty="0">
                <a:solidFill>
                  <a:srgbClr val="F17F42"/>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solidFill>
                <a:srgbClr val="F17F42"/>
              </a:solidFill>
            </a:endParaRPr>
          </a:p>
        </p:txBody>
      </p:sp>
      <p:sp>
        <p:nvSpPr>
          <p:cNvPr id="24" name="矩形 23"/>
          <p:cNvSpPr/>
          <p:nvPr/>
        </p:nvSpPr>
        <p:spPr>
          <a:xfrm>
            <a:off x="7241739" y="2205988"/>
            <a:ext cx="1107997" cy="646331"/>
          </a:xfrm>
          <a:prstGeom prst="rect">
            <a:avLst/>
          </a:prstGeom>
        </p:spPr>
        <p:txBody>
          <a:bodyPr wrap="none">
            <a:spAutoFit/>
          </a:bodyPr>
          <a:lstStyle/>
          <a:p>
            <a:pPr algn="ct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32%</a:t>
            </a:r>
            <a:endParaRPr lang="zh-CN" altLang="en-US" sz="3600" dirty="0"/>
          </a:p>
        </p:txBody>
      </p:sp>
      <p:sp>
        <p:nvSpPr>
          <p:cNvPr id="25" name="矩形 24"/>
          <p:cNvSpPr/>
          <p:nvPr/>
        </p:nvSpPr>
        <p:spPr>
          <a:xfrm>
            <a:off x="9327648" y="3351593"/>
            <a:ext cx="1223413"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51</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6" name="文本框 25"/>
          <p:cNvSpPr txBox="1"/>
          <p:nvPr/>
        </p:nvSpPr>
        <p:spPr>
          <a:xfrm>
            <a:off x="6954192" y="3624087"/>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6954193" y="4016646"/>
            <a:ext cx="1869863" cy="584775"/>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a:t>
            </a:r>
            <a:endParaRPr lang="zh-CN" altLang="en-US" sz="1600" dirty="0">
              <a:solidFill>
                <a:srgbClr val="53575A"/>
              </a:solidFill>
            </a:endParaRPr>
          </a:p>
        </p:txBody>
      </p:sp>
      <p:sp>
        <p:nvSpPr>
          <p:cNvPr id="28" name="文本框 27"/>
          <p:cNvSpPr txBox="1"/>
          <p:nvPr/>
        </p:nvSpPr>
        <p:spPr>
          <a:xfrm>
            <a:off x="9192344" y="4909229"/>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8256240" y="5334307"/>
            <a:ext cx="3500715"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grpSp>
        <p:nvGrpSpPr>
          <p:cNvPr id="2" name="组合 1"/>
          <p:cNvGrpSpPr/>
          <p:nvPr/>
        </p:nvGrpSpPr>
        <p:grpSpPr>
          <a:xfrm>
            <a:off x="1584246" y="1632925"/>
            <a:ext cx="1988795" cy="1988795"/>
            <a:chOff x="1584246" y="1632925"/>
            <a:chExt cx="1988795" cy="1988795"/>
          </a:xfrm>
        </p:grpSpPr>
        <p:sp>
          <p:nvSpPr>
            <p:cNvPr id="16" name="KSO_Shape"/>
            <p:cNvSpPr>
              <a:spLocks/>
            </p:cNvSpPr>
            <p:nvPr/>
          </p:nvSpPr>
          <p:spPr bwMode="auto">
            <a:xfrm>
              <a:off x="1584246" y="1632925"/>
              <a:ext cx="1988795" cy="1988795"/>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椭圆 29"/>
            <p:cNvSpPr/>
            <p:nvPr/>
          </p:nvSpPr>
          <p:spPr>
            <a:xfrm>
              <a:off x="1866127" y="1931346"/>
              <a:ext cx="1424381" cy="1424381"/>
            </a:xfrm>
            <a:prstGeom prst="ellipse">
              <a:avLst/>
            </a:prstGeom>
            <a:noFill/>
            <a:ln w="12700">
              <a:solidFill>
                <a:srgbClr val="535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024340" y="2408346"/>
            <a:ext cx="2625251" cy="2625251"/>
            <a:chOff x="4024340" y="2408346"/>
            <a:chExt cx="2625251" cy="2625251"/>
          </a:xfrm>
        </p:grpSpPr>
        <p:sp>
          <p:nvSpPr>
            <p:cNvPr id="17" name="KSO_Shape"/>
            <p:cNvSpPr>
              <a:spLocks/>
            </p:cNvSpPr>
            <p:nvPr/>
          </p:nvSpPr>
          <p:spPr bwMode="auto">
            <a:xfrm>
              <a:off x="4024340" y="2408346"/>
              <a:ext cx="2625251" cy="2625251"/>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F17F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椭圆 30"/>
            <p:cNvSpPr/>
            <p:nvPr/>
          </p:nvSpPr>
          <p:spPr>
            <a:xfrm>
              <a:off x="4410129" y="2813806"/>
              <a:ext cx="1812741" cy="1812741"/>
            </a:xfrm>
            <a:prstGeom prst="ellipse">
              <a:avLst/>
            </a:prstGeom>
            <a:noFill/>
            <a:ln w="12700">
              <a:solidFill>
                <a:srgbClr val="F17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8886167" y="2652226"/>
            <a:ext cx="2106377" cy="2106377"/>
            <a:chOff x="8886167" y="2652226"/>
            <a:chExt cx="2106377" cy="2106377"/>
          </a:xfrm>
        </p:grpSpPr>
        <p:sp>
          <p:nvSpPr>
            <p:cNvPr id="19" name="KSO_Shape"/>
            <p:cNvSpPr>
              <a:spLocks/>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D9926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椭圆 31"/>
            <p:cNvSpPr/>
            <p:nvPr/>
          </p:nvSpPr>
          <p:spPr>
            <a:xfrm>
              <a:off x="9192344" y="2954937"/>
              <a:ext cx="1504396" cy="1504396"/>
            </a:xfrm>
            <a:prstGeom prst="ellipse">
              <a:avLst/>
            </a:prstGeom>
            <a:noFill/>
            <a:ln w="12700">
              <a:solidFill>
                <a:srgbClr val="D99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888088" y="1628800"/>
            <a:ext cx="1788097" cy="1788097"/>
            <a:chOff x="6888088" y="1628800"/>
            <a:chExt cx="1788097" cy="1788097"/>
          </a:xfrm>
        </p:grpSpPr>
        <p:sp>
          <p:nvSpPr>
            <p:cNvPr id="18" name="KSO_Shape"/>
            <p:cNvSpPr>
              <a:spLocks/>
            </p:cNvSpPr>
            <p:nvPr/>
          </p:nvSpPr>
          <p:spPr bwMode="auto">
            <a:xfrm>
              <a:off x="6888088" y="1628800"/>
              <a:ext cx="1788097" cy="178809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chemeClr val="bg1">
                <a:lumMod val="50000"/>
              </a:scheme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椭圆 32"/>
            <p:cNvSpPr/>
            <p:nvPr/>
          </p:nvSpPr>
          <p:spPr>
            <a:xfrm>
              <a:off x="7149442" y="1902880"/>
              <a:ext cx="1266462" cy="1266462"/>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5" name="矩形 34"/>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0125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barn(outVertical)">
                                      <p:cBhvr>
                                        <p:cTn id="10" dur="500"/>
                                        <p:tgtEl>
                                          <p:spTgt spid="34"/>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8" presetClass="emph" presetSubtype="0" repeatCount="indefinite" fill="hold" nodeType="withEffect">
                                  <p:stCondLst>
                                    <p:cond delay="1000"/>
                                  </p:stCondLst>
                                  <p:childTnLst>
                                    <p:animRot by="21600000">
                                      <p:cBhvr>
                                        <p:cTn id="15" dur="2000" fill="hold"/>
                                        <p:tgtEl>
                                          <p:spTgt spid="2"/>
                                        </p:tgtEl>
                                        <p:attrNameLst>
                                          <p:attrName>r</p:attrName>
                                        </p:attrNameLst>
                                      </p:cBhvr>
                                    </p:animRot>
                                  </p:childTnLst>
                                </p:cTn>
                              </p:par>
                              <p:par>
                                <p:cTn id="16" presetID="53" presetClass="entr" presetSubtype="16" fill="hold" grpId="0" nodeType="withEffect">
                                  <p:stCondLst>
                                    <p:cond delay="1500"/>
                                  </p:stCondLst>
                                  <p:childTnLst>
                                    <p:set>
                                      <p:cBhvr>
                                        <p:cTn id="17" dur="1" fill="hold">
                                          <p:stCondLst>
                                            <p:cond delay="0"/>
                                          </p:stCondLst>
                                        </p:cTn>
                                        <p:tgtEl>
                                          <p:spTgt spid="22"/>
                                        </p:tgtEl>
                                        <p:attrNameLst>
                                          <p:attrName>style.visibility</p:attrName>
                                        </p:attrNameLst>
                                      </p:cBhvr>
                                      <p:to>
                                        <p:strVal val="visible"/>
                                      </p:to>
                                    </p:set>
                                    <p:anim calcmode="lin" valueType="num">
                                      <p:cBhvr>
                                        <p:cTn id="18" dur="2000" fill="hold"/>
                                        <p:tgtEl>
                                          <p:spTgt spid="22"/>
                                        </p:tgtEl>
                                        <p:attrNameLst>
                                          <p:attrName>ppt_w</p:attrName>
                                        </p:attrNameLst>
                                      </p:cBhvr>
                                      <p:tavLst>
                                        <p:tav tm="0">
                                          <p:val>
                                            <p:fltVal val="0"/>
                                          </p:val>
                                        </p:tav>
                                        <p:tav tm="100000">
                                          <p:val>
                                            <p:strVal val="#ppt_w"/>
                                          </p:val>
                                        </p:tav>
                                      </p:tavLst>
                                    </p:anim>
                                    <p:anim calcmode="lin" valueType="num">
                                      <p:cBhvr>
                                        <p:cTn id="19" dur="2000" fill="hold"/>
                                        <p:tgtEl>
                                          <p:spTgt spid="22"/>
                                        </p:tgtEl>
                                        <p:attrNameLst>
                                          <p:attrName>ppt_h</p:attrName>
                                        </p:attrNameLst>
                                      </p:cBhvr>
                                      <p:tavLst>
                                        <p:tav tm="0">
                                          <p:val>
                                            <p:fltVal val="0"/>
                                          </p:val>
                                        </p:tav>
                                        <p:tav tm="100000">
                                          <p:val>
                                            <p:strVal val="#ppt_h"/>
                                          </p:val>
                                        </p:tav>
                                      </p:tavLst>
                                    </p:anim>
                                    <p:animEffect transition="in" filter="fade">
                                      <p:cBhvr>
                                        <p:cTn id="20" dur="2000"/>
                                        <p:tgtEl>
                                          <p:spTgt spid="22"/>
                                        </p:tgtEl>
                                      </p:cBhvr>
                                    </p:animEffect>
                                  </p:childTnLst>
                                </p:cTn>
                              </p:par>
                              <p:par>
                                <p:cTn id="21" presetID="42" presetClass="entr" presetSubtype="0"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20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par>
                                <p:cTn id="34" presetID="8" presetClass="emph" presetSubtype="0" repeatCount="indefinite" fill="hold" nodeType="withEffect">
                                  <p:stCondLst>
                                    <p:cond delay="2000"/>
                                  </p:stCondLst>
                                  <p:childTnLst>
                                    <p:animRot by="21600000">
                                      <p:cBhvr>
                                        <p:cTn id="35" dur="2000" fill="hold"/>
                                        <p:tgtEl>
                                          <p:spTgt spid="3"/>
                                        </p:tgtEl>
                                        <p:attrNameLst>
                                          <p:attrName>r</p:attrName>
                                        </p:attrNameLst>
                                      </p:cBhvr>
                                    </p:animRot>
                                  </p:childTnLst>
                                </p:cTn>
                              </p:par>
                              <p:par>
                                <p:cTn id="36" presetID="53" presetClass="entr" presetSubtype="16" fill="hold" grpId="0" nodeType="withEffect">
                                  <p:stCondLst>
                                    <p:cond delay="2500"/>
                                  </p:stCondLst>
                                  <p:childTnLst>
                                    <p:set>
                                      <p:cBhvr>
                                        <p:cTn id="37" dur="1" fill="hold">
                                          <p:stCondLst>
                                            <p:cond delay="0"/>
                                          </p:stCondLst>
                                        </p:cTn>
                                        <p:tgtEl>
                                          <p:spTgt spid="23"/>
                                        </p:tgtEl>
                                        <p:attrNameLst>
                                          <p:attrName>style.visibility</p:attrName>
                                        </p:attrNameLst>
                                      </p:cBhvr>
                                      <p:to>
                                        <p:strVal val="visible"/>
                                      </p:to>
                                    </p:set>
                                    <p:anim calcmode="lin" valueType="num">
                                      <p:cBhvr>
                                        <p:cTn id="38" dur="2000" fill="hold"/>
                                        <p:tgtEl>
                                          <p:spTgt spid="23"/>
                                        </p:tgtEl>
                                        <p:attrNameLst>
                                          <p:attrName>ppt_w</p:attrName>
                                        </p:attrNameLst>
                                      </p:cBhvr>
                                      <p:tavLst>
                                        <p:tav tm="0">
                                          <p:val>
                                            <p:fltVal val="0"/>
                                          </p:val>
                                        </p:tav>
                                        <p:tav tm="100000">
                                          <p:val>
                                            <p:strVal val="#ppt_w"/>
                                          </p:val>
                                        </p:tav>
                                      </p:tavLst>
                                    </p:anim>
                                    <p:anim calcmode="lin" valueType="num">
                                      <p:cBhvr>
                                        <p:cTn id="39" dur="2000" fill="hold"/>
                                        <p:tgtEl>
                                          <p:spTgt spid="23"/>
                                        </p:tgtEl>
                                        <p:attrNameLst>
                                          <p:attrName>ppt_h</p:attrName>
                                        </p:attrNameLst>
                                      </p:cBhvr>
                                      <p:tavLst>
                                        <p:tav tm="0">
                                          <p:val>
                                            <p:fltVal val="0"/>
                                          </p:val>
                                        </p:tav>
                                        <p:tav tm="100000">
                                          <p:val>
                                            <p:strVal val="#ppt_h"/>
                                          </p:val>
                                        </p:tav>
                                      </p:tavLst>
                                    </p:anim>
                                    <p:animEffect transition="in" filter="fade">
                                      <p:cBhvr>
                                        <p:cTn id="40" dur="2000"/>
                                        <p:tgtEl>
                                          <p:spTgt spid="23"/>
                                        </p:tgtEl>
                                      </p:cBhvr>
                                    </p:animEffect>
                                  </p:childTnLst>
                                </p:cTn>
                              </p:par>
                              <p:par>
                                <p:cTn id="41" presetID="42" presetClass="entr" presetSubtype="0" fill="hold" grpId="0" nodeType="withEffect">
                                  <p:stCondLst>
                                    <p:cond delay="2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300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childTnLst>
                                </p:cTn>
                              </p:par>
                              <p:par>
                                <p:cTn id="54" presetID="8" presetClass="emph" presetSubtype="0" repeatCount="indefinite" fill="hold" nodeType="withEffect">
                                  <p:stCondLst>
                                    <p:cond delay="3000"/>
                                  </p:stCondLst>
                                  <p:childTnLst>
                                    <p:animRot by="21600000">
                                      <p:cBhvr>
                                        <p:cTn id="55" dur="2000" fill="hold"/>
                                        <p:tgtEl>
                                          <p:spTgt spid="6"/>
                                        </p:tgtEl>
                                        <p:attrNameLst>
                                          <p:attrName>r</p:attrName>
                                        </p:attrNameLst>
                                      </p:cBhvr>
                                    </p:animRot>
                                  </p:childTnLst>
                                </p:cTn>
                              </p:par>
                              <p:par>
                                <p:cTn id="56" presetID="53" presetClass="entr" presetSubtype="16" fill="hold" grpId="0" nodeType="withEffect">
                                  <p:stCondLst>
                                    <p:cond delay="350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000" fill="hold"/>
                                        <p:tgtEl>
                                          <p:spTgt spid="24"/>
                                        </p:tgtEl>
                                        <p:attrNameLst>
                                          <p:attrName>ppt_w</p:attrName>
                                        </p:attrNameLst>
                                      </p:cBhvr>
                                      <p:tavLst>
                                        <p:tav tm="0">
                                          <p:val>
                                            <p:fltVal val="0"/>
                                          </p:val>
                                        </p:tav>
                                        <p:tav tm="100000">
                                          <p:val>
                                            <p:strVal val="#ppt_w"/>
                                          </p:val>
                                        </p:tav>
                                      </p:tavLst>
                                    </p:anim>
                                    <p:anim calcmode="lin" valueType="num">
                                      <p:cBhvr>
                                        <p:cTn id="59" dur="2000" fill="hold"/>
                                        <p:tgtEl>
                                          <p:spTgt spid="24"/>
                                        </p:tgtEl>
                                        <p:attrNameLst>
                                          <p:attrName>ppt_h</p:attrName>
                                        </p:attrNameLst>
                                      </p:cBhvr>
                                      <p:tavLst>
                                        <p:tav tm="0">
                                          <p:val>
                                            <p:fltVal val="0"/>
                                          </p:val>
                                        </p:tav>
                                        <p:tav tm="100000">
                                          <p:val>
                                            <p:strVal val="#ppt_h"/>
                                          </p:val>
                                        </p:tav>
                                      </p:tavLst>
                                    </p:anim>
                                    <p:animEffect transition="in" filter="fade">
                                      <p:cBhvr>
                                        <p:cTn id="60" dur="2000"/>
                                        <p:tgtEl>
                                          <p:spTgt spid="24"/>
                                        </p:tgtEl>
                                      </p:cBhvr>
                                    </p:animEffect>
                                  </p:childTnLst>
                                </p:cTn>
                              </p:par>
                              <p:par>
                                <p:cTn id="61" presetID="42" presetClass="entr" presetSubtype="0" fill="hold" grpId="0" nodeType="withEffect">
                                  <p:stCondLst>
                                    <p:cond delay="350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5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40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0"/>
                                        <p:tgtEl>
                                          <p:spTgt spid="7"/>
                                        </p:tgtEl>
                                      </p:cBhvr>
                                    </p:animEffect>
                                  </p:childTnLst>
                                </p:cTn>
                              </p:par>
                              <p:par>
                                <p:cTn id="74" presetID="8" presetClass="emph" presetSubtype="0" repeatCount="indefinite" fill="hold" nodeType="withEffect">
                                  <p:stCondLst>
                                    <p:cond delay="4000"/>
                                  </p:stCondLst>
                                  <p:childTnLst>
                                    <p:animRot by="21600000">
                                      <p:cBhvr>
                                        <p:cTn id="75" dur="2000" fill="hold"/>
                                        <p:tgtEl>
                                          <p:spTgt spid="7"/>
                                        </p:tgtEl>
                                        <p:attrNameLst>
                                          <p:attrName>r</p:attrName>
                                        </p:attrNameLst>
                                      </p:cBhvr>
                                    </p:animRot>
                                  </p:childTnLst>
                                </p:cTn>
                              </p:par>
                              <p:par>
                                <p:cTn id="76" presetID="53" presetClass="entr" presetSubtype="16" fill="hold" grpId="0" nodeType="withEffect">
                                  <p:stCondLst>
                                    <p:cond delay="4500"/>
                                  </p:stCondLst>
                                  <p:childTnLst>
                                    <p:set>
                                      <p:cBhvr>
                                        <p:cTn id="77" dur="1" fill="hold">
                                          <p:stCondLst>
                                            <p:cond delay="0"/>
                                          </p:stCondLst>
                                        </p:cTn>
                                        <p:tgtEl>
                                          <p:spTgt spid="25"/>
                                        </p:tgtEl>
                                        <p:attrNameLst>
                                          <p:attrName>style.visibility</p:attrName>
                                        </p:attrNameLst>
                                      </p:cBhvr>
                                      <p:to>
                                        <p:strVal val="visible"/>
                                      </p:to>
                                    </p:set>
                                    <p:anim calcmode="lin" valueType="num">
                                      <p:cBhvr>
                                        <p:cTn id="78" dur="2000" fill="hold"/>
                                        <p:tgtEl>
                                          <p:spTgt spid="25"/>
                                        </p:tgtEl>
                                        <p:attrNameLst>
                                          <p:attrName>ppt_w</p:attrName>
                                        </p:attrNameLst>
                                      </p:cBhvr>
                                      <p:tavLst>
                                        <p:tav tm="0">
                                          <p:val>
                                            <p:fltVal val="0"/>
                                          </p:val>
                                        </p:tav>
                                        <p:tav tm="100000">
                                          <p:val>
                                            <p:strVal val="#ppt_w"/>
                                          </p:val>
                                        </p:tav>
                                      </p:tavLst>
                                    </p:anim>
                                    <p:anim calcmode="lin" valueType="num">
                                      <p:cBhvr>
                                        <p:cTn id="79" dur="2000" fill="hold"/>
                                        <p:tgtEl>
                                          <p:spTgt spid="25"/>
                                        </p:tgtEl>
                                        <p:attrNameLst>
                                          <p:attrName>ppt_h</p:attrName>
                                        </p:attrNameLst>
                                      </p:cBhvr>
                                      <p:tavLst>
                                        <p:tav tm="0">
                                          <p:val>
                                            <p:fltVal val="0"/>
                                          </p:val>
                                        </p:tav>
                                        <p:tav tm="100000">
                                          <p:val>
                                            <p:strVal val="#ppt_h"/>
                                          </p:val>
                                        </p:tav>
                                      </p:tavLst>
                                    </p:anim>
                                    <p:animEffect transition="in" filter="fade">
                                      <p:cBhvr>
                                        <p:cTn id="80" dur="2000"/>
                                        <p:tgtEl>
                                          <p:spTgt spid="25"/>
                                        </p:tgtEl>
                                      </p:cBhvr>
                                    </p:animEffect>
                                  </p:childTnLst>
                                </p:cTn>
                              </p:par>
                              <p:par>
                                <p:cTn id="81" presetID="42" presetClass="entr" presetSubtype="0" fill="hold" grpId="0" nodeType="withEffect">
                                  <p:stCondLst>
                                    <p:cond delay="450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450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1000"/>
                                        <p:tgtEl>
                                          <p:spTgt spid="29"/>
                                        </p:tgtEl>
                                      </p:cBhvr>
                                    </p:animEffect>
                                    <p:anim calcmode="lin" valueType="num">
                                      <p:cBhvr>
                                        <p:cTn id="89" dur="1000" fill="hold"/>
                                        <p:tgtEl>
                                          <p:spTgt spid="29"/>
                                        </p:tgtEl>
                                        <p:attrNameLst>
                                          <p:attrName>ppt_x</p:attrName>
                                        </p:attrNameLst>
                                      </p:cBhvr>
                                      <p:tavLst>
                                        <p:tav tm="0">
                                          <p:val>
                                            <p:strVal val="#ppt_x"/>
                                          </p:val>
                                        </p:tav>
                                        <p:tav tm="100000">
                                          <p:val>
                                            <p:strVal val="#ppt_x"/>
                                          </p:val>
                                        </p:tav>
                                      </p:tavLst>
                                    </p:anim>
                                    <p:anim calcmode="lin" valueType="num">
                                      <p:cBhvr>
                                        <p:cTn id="9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P spid="22" grpId="0"/>
      <p:bldP spid="23" grpId="0"/>
      <p:bldP spid="24" grpId="0"/>
      <p:bldP spid="25" grpId="0"/>
      <p:bldP spid="26" grpId="0"/>
      <p:bldP spid="27" grpId="0"/>
      <p:bldP spid="28" grpId="0"/>
      <p:bldP spid="29" grpId="0"/>
      <p:bldP spid="34" grpId="0"/>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919536" y="1806002"/>
            <a:ext cx="1905000" cy="1765300"/>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F17F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矩形: 圆角 6"/>
          <p:cNvSpPr/>
          <p:nvPr/>
        </p:nvSpPr>
        <p:spPr>
          <a:xfrm>
            <a:off x="5011238" y="1771102"/>
            <a:ext cx="2592288" cy="2195140"/>
          </a:xfrm>
          <a:prstGeom prst="roundRect">
            <a:avLst>
              <a:gd name="adj" fmla="val 5379"/>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7675534" y="1771102"/>
            <a:ext cx="2592288" cy="2195140"/>
          </a:xfrm>
          <a:prstGeom prst="roundRect">
            <a:avLst>
              <a:gd name="adj" fmla="val 537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5011238" y="4038250"/>
            <a:ext cx="2592288" cy="2195140"/>
          </a:xfrm>
          <a:prstGeom prst="roundRect">
            <a:avLst>
              <a:gd name="adj" fmla="val 5379"/>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680176" y="4042172"/>
            <a:ext cx="2592288" cy="2195140"/>
          </a:xfrm>
          <a:prstGeom prst="roundRect">
            <a:avLst>
              <a:gd name="adj" fmla="val 5379"/>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77185" y="3638140"/>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2" name="矩形 11"/>
          <p:cNvSpPr/>
          <p:nvPr/>
        </p:nvSpPr>
        <p:spPr>
          <a:xfrm>
            <a:off x="1631504" y="410508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828" y="1892931"/>
            <a:ext cx="880492" cy="880492"/>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717" y="4276553"/>
            <a:ext cx="736476" cy="73647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9528" y="1916172"/>
            <a:ext cx="869080" cy="864756"/>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9488" y="4233872"/>
            <a:ext cx="752328" cy="752328"/>
          </a:xfrm>
          <a:prstGeom prst="rect">
            <a:avLst/>
          </a:prstGeom>
        </p:spPr>
      </p:pic>
      <p:sp>
        <p:nvSpPr>
          <p:cNvPr id="17" name="矩形 16"/>
          <p:cNvSpPr/>
          <p:nvPr/>
        </p:nvSpPr>
        <p:spPr>
          <a:xfrm>
            <a:off x="5163707" y="2933638"/>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8" name="矩形 17"/>
          <p:cNvSpPr/>
          <p:nvPr/>
        </p:nvSpPr>
        <p:spPr>
          <a:xfrm>
            <a:off x="7865033" y="293622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9" name="矩形 18"/>
          <p:cNvSpPr/>
          <p:nvPr/>
        </p:nvSpPr>
        <p:spPr>
          <a:xfrm>
            <a:off x="5163707" y="519429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0" name="矩形 19"/>
          <p:cNvSpPr/>
          <p:nvPr/>
        </p:nvSpPr>
        <p:spPr>
          <a:xfrm>
            <a:off x="7865033" y="5209672"/>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718850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8"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iterate type="lt">
                                    <p:tmPct val="5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7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7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25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16" presetClass="entr" presetSubtype="37" fill="hold" nodeType="withEffect">
                                  <p:stCondLst>
                                    <p:cond delay="2000"/>
                                  </p:stCondLst>
                                  <p:childTnLst>
                                    <p:set>
                                      <p:cBhvr>
                                        <p:cTn id="40" dur="1" fill="hold">
                                          <p:stCondLst>
                                            <p:cond delay="0"/>
                                          </p:stCondLst>
                                        </p:cTn>
                                        <p:tgtEl>
                                          <p:spTgt spid="13"/>
                                        </p:tgtEl>
                                        <p:attrNameLst>
                                          <p:attrName>style.visibility</p:attrName>
                                        </p:attrNameLst>
                                      </p:cBhvr>
                                      <p:to>
                                        <p:strVal val="visible"/>
                                      </p:to>
                                    </p:set>
                                    <p:animEffect transition="in" filter="barn(outVertical)">
                                      <p:cBhvr>
                                        <p:cTn id="41" dur="500"/>
                                        <p:tgtEl>
                                          <p:spTgt spid="13"/>
                                        </p:tgtEl>
                                      </p:cBhvr>
                                    </p:animEffect>
                                  </p:childTnLst>
                                </p:cTn>
                              </p:par>
                              <p:par>
                                <p:cTn id="42" presetID="16" presetClass="entr" presetSubtype="37" fill="hold" nodeType="withEffect">
                                  <p:stCondLst>
                                    <p:cond delay="2250"/>
                                  </p:stCondLst>
                                  <p:childTnLst>
                                    <p:set>
                                      <p:cBhvr>
                                        <p:cTn id="43" dur="1" fill="hold">
                                          <p:stCondLst>
                                            <p:cond delay="0"/>
                                          </p:stCondLst>
                                        </p:cTn>
                                        <p:tgtEl>
                                          <p:spTgt spid="15"/>
                                        </p:tgtEl>
                                        <p:attrNameLst>
                                          <p:attrName>style.visibility</p:attrName>
                                        </p:attrNameLst>
                                      </p:cBhvr>
                                      <p:to>
                                        <p:strVal val="visible"/>
                                      </p:to>
                                    </p:set>
                                    <p:animEffect transition="in" filter="barn(outVertical)">
                                      <p:cBhvr>
                                        <p:cTn id="44" dur="500"/>
                                        <p:tgtEl>
                                          <p:spTgt spid="15"/>
                                        </p:tgtEl>
                                      </p:cBhvr>
                                    </p:animEffect>
                                  </p:childTnLst>
                                </p:cTn>
                              </p:par>
                              <p:par>
                                <p:cTn id="45" presetID="16" presetClass="entr" presetSubtype="37" fill="hold" nodeType="withEffect">
                                  <p:stCondLst>
                                    <p:cond delay="2750"/>
                                  </p:stCondLst>
                                  <p:childTnLst>
                                    <p:set>
                                      <p:cBhvr>
                                        <p:cTn id="46" dur="1" fill="hold">
                                          <p:stCondLst>
                                            <p:cond delay="0"/>
                                          </p:stCondLst>
                                        </p:cTn>
                                        <p:tgtEl>
                                          <p:spTgt spid="16"/>
                                        </p:tgtEl>
                                        <p:attrNameLst>
                                          <p:attrName>style.visibility</p:attrName>
                                        </p:attrNameLst>
                                      </p:cBhvr>
                                      <p:to>
                                        <p:strVal val="visible"/>
                                      </p:to>
                                    </p:set>
                                    <p:animEffect transition="in" filter="barn(outVertical)">
                                      <p:cBhvr>
                                        <p:cTn id="47" dur="500"/>
                                        <p:tgtEl>
                                          <p:spTgt spid="16"/>
                                        </p:tgtEl>
                                      </p:cBhvr>
                                    </p:animEffect>
                                  </p:childTnLst>
                                </p:cTn>
                              </p:par>
                              <p:par>
                                <p:cTn id="48" presetID="16" presetClass="entr" presetSubtype="37" fill="hold" nodeType="withEffect">
                                  <p:stCondLst>
                                    <p:cond delay="3000"/>
                                  </p:stCondLst>
                                  <p:childTnLst>
                                    <p:set>
                                      <p:cBhvr>
                                        <p:cTn id="49" dur="1" fill="hold">
                                          <p:stCondLst>
                                            <p:cond delay="0"/>
                                          </p:stCondLst>
                                        </p:cTn>
                                        <p:tgtEl>
                                          <p:spTgt spid="14"/>
                                        </p:tgtEl>
                                        <p:attrNameLst>
                                          <p:attrName>style.visibility</p:attrName>
                                        </p:attrNameLst>
                                      </p:cBhvr>
                                      <p:to>
                                        <p:strVal val="visible"/>
                                      </p:to>
                                    </p:set>
                                    <p:animEffect transition="in" filter="barn(outVertical)">
                                      <p:cBhvr>
                                        <p:cTn id="50" dur="500"/>
                                        <p:tgtEl>
                                          <p:spTgt spid="14"/>
                                        </p:tgtEl>
                                      </p:cBhvr>
                                    </p:animEffect>
                                  </p:childTnLst>
                                </p:cTn>
                              </p:par>
                              <p:par>
                                <p:cTn id="51" presetID="16" presetClass="entr" presetSubtype="21" fill="hold" grpId="0"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250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300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6" presetClass="entr" presetSubtype="21" fill="hold" grpId="0" nodeType="withEffect">
                                  <p:stCondLst>
                                    <p:cond delay="3250"/>
                                  </p:stCondLst>
                                  <p:childTnLst>
                                    <p:set>
                                      <p:cBhvr>
                                        <p:cTn id="61" dur="1" fill="hold">
                                          <p:stCondLst>
                                            <p:cond delay="0"/>
                                          </p:stCondLst>
                                        </p:cTn>
                                        <p:tgtEl>
                                          <p:spTgt spid="20"/>
                                        </p:tgtEl>
                                        <p:attrNameLst>
                                          <p:attrName>style.visibility</p:attrName>
                                        </p:attrNameLst>
                                      </p:cBhvr>
                                      <p:to>
                                        <p:strVal val="visible"/>
                                      </p:to>
                                    </p:set>
                                    <p:animEffect transition="in" filter="barn(inVertical)">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p:bldP spid="18" grpId="0"/>
      <p:bldP spid="19" grpId="0"/>
      <p:bldP spid="20" grpId="0"/>
      <p:bldP spid="21"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1"/>
            <a:ext cx="12192000" cy="6857697"/>
          </a:xfrm>
          <a:prstGeom prst="rect">
            <a:avLst/>
          </a:prstGeom>
        </p:spPr>
      </p:pic>
      <p:sp>
        <p:nvSpPr>
          <p:cNvPr id="5" name="矩形 4"/>
          <p:cNvSpPr/>
          <p:nvPr/>
        </p:nvSpPr>
        <p:spPr>
          <a:xfrm>
            <a:off x="0" y="151"/>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4</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699230"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534646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539633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4348728"/>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439860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29713595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7" y="1916832"/>
            <a:ext cx="2971392" cy="1978947"/>
          </a:xfrm>
          <a:prstGeom prst="rect">
            <a:avLst/>
          </a:prstGeom>
        </p:spPr>
      </p:pic>
      <p:sp>
        <p:nvSpPr>
          <p:cNvPr id="8" name="矩形 7"/>
          <p:cNvSpPr/>
          <p:nvPr/>
        </p:nvSpPr>
        <p:spPr>
          <a:xfrm>
            <a:off x="2936435" y="1916832"/>
            <a:ext cx="330358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36429" y="1916832"/>
            <a:ext cx="305557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4955" y="2097821"/>
            <a:ext cx="808484" cy="80848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0998" y="2127976"/>
            <a:ext cx="713524" cy="713524"/>
          </a:xfrm>
          <a:prstGeom prst="rect">
            <a:avLst/>
          </a:prstGeom>
        </p:spPr>
      </p:pic>
      <p:sp>
        <p:nvSpPr>
          <p:cNvPr id="13" name="矩形 12"/>
          <p:cNvSpPr/>
          <p:nvPr/>
        </p:nvSpPr>
        <p:spPr>
          <a:xfrm>
            <a:off x="3679321" y="2933912"/>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4" name="矩形 13"/>
          <p:cNvSpPr/>
          <p:nvPr/>
        </p:nvSpPr>
        <p:spPr>
          <a:xfrm>
            <a:off x="2895067" y="3334022"/>
            <a:ext cx="3315921"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sp>
        <p:nvSpPr>
          <p:cNvPr id="15" name="矩形 14"/>
          <p:cNvSpPr/>
          <p:nvPr/>
        </p:nvSpPr>
        <p:spPr>
          <a:xfrm>
            <a:off x="9818759" y="2911329"/>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6" name="矩形 15"/>
          <p:cNvSpPr/>
          <p:nvPr/>
        </p:nvSpPr>
        <p:spPr>
          <a:xfrm>
            <a:off x="9048328" y="3311439"/>
            <a:ext cx="3157495"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8008" y="1916832"/>
            <a:ext cx="2968421" cy="1978947"/>
          </a:xfrm>
          <a:prstGeom prst="rect">
            <a:avLst/>
          </a:prstGeom>
        </p:spPr>
      </p:pic>
      <p:sp>
        <p:nvSpPr>
          <p:cNvPr id="17" name="文本框 16"/>
          <p:cNvSpPr txBox="1"/>
          <p:nvPr/>
        </p:nvSpPr>
        <p:spPr>
          <a:xfrm>
            <a:off x="685840" y="4651993"/>
            <a:ext cx="2931444" cy="461665"/>
          </a:xfrm>
          <a:prstGeom prst="rect">
            <a:avLst/>
          </a:prstGeom>
          <a:noFill/>
        </p:spPr>
        <p:txBody>
          <a:bodyPr wrap="none" rtlCol="0">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a:t>
            </a:r>
          </a:p>
        </p:txBody>
      </p:sp>
      <p:sp>
        <p:nvSpPr>
          <p:cNvPr id="18" name="矩形 17"/>
          <p:cNvSpPr/>
          <p:nvPr/>
        </p:nvSpPr>
        <p:spPr>
          <a:xfrm>
            <a:off x="623392" y="5229200"/>
            <a:ext cx="1137726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a:t>
            </a:r>
          </a:p>
        </p:txBody>
      </p:sp>
      <p:pic>
        <p:nvPicPr>
          <p:cNvPr id="19" name="PA_图片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37405" y="4365104"/>
            <a:ext cx="829664" cy="829664"/>
          </a:xfrm>
          <a:prstGeom prst="rect">
            <a:avLst/>
          </a:prstGeom>
        </p:spPr>
      </p:pic>
      <p:sp>
        <p:nvSpPr>
          <p:cNvPr id="20" name="文本框 1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67236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0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53" presetClass="entr" presetSubtype="16" fill="hold" nodeType="withEffect">
                                  <p:stCondLst>
                                    <p:cond delay="15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175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175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53" presetClass="entr" presetSubtype="16" fill="hold" grpId="0" nodeType="withEffect">
                                  <p:stCondLst>
                                    <p:cond delay="200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200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37" presetClass="entr" presetSubtype="0" fill="hold" grpId="1" nodeType="withEffect">
                                  <p:stCondLst>
                                    <p:cond delay="2500"/>
                                  </p:stCondLst>
                                  <p:iterate type="lt">
                                    <p:tmPct val="5000"/>
                                  </p:iterate>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900" decel="100000" fill="hold"/>
                                        <p:tgtEl>
                                          <p:spTgt spid="1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63" presetID="2" presetClass="entr" presetSubtype="6" decel="100000" fill="hold" nodeType="withEffect">
                                  <p:stCondLst>
                                    <p:cond delay="250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1000" fill="hold"/>
                                        <p:tgtEl>
                                          <p:spTgt spid="19"/>
                                        </p:tgtEl>
                                        <p:attrNameLst>
                                          <p:attrName>ppt_x</p:attrName>
                                        </p:attrNameLst>
                                      </p:cBhvr>
                                      <p:tavLst>
                                        <p:tav tm="0">
                                          <p:val>
                                            <p:strVal val="1+#ppt_w/2"/>
                                          </p:val>
                                        </p:tav>
                                        <p:tav tm="100000">
                                          <p:val>
                                            <p:strVal val="#ppt_x"/>
                                          </p:val>
                                        </p:tav>
                                      </p:tavLst>
                                    </p:anim>
                                    <p:anim calcmode="lin" valueType="num">
                                      <p:cBhvr additive="base">
                                        <p:cTn id="66" dur="1000" fill="hold"/>
                                        <p:tgtEl>
                                          <p:spTgt spid="19"/>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ppt_x</p:attrName>
                                        </p:attrNameLst>
                                      </p:cBhvr>
                                      <p:tavLst>
                                        <p:tav tm="0">
                                          <p:val>
                                            <p:strVal val="#ppt_x"/>
                                          </p:val>
                                        </p:tav>
                                        <p:tav tm="100000">
                                          <p:val>
                                            <p:strVal val="#ppt_x"/>
                                          </p:val>
                                        </p:tav>
                                      </p:tavLst>
                                    </p:anim>
                                    <p:anim calcmode="lin" valueType="num">
                                      <p:cBhvr>
                                        <p:cTn id="71"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p:bldP spid="15" grpId="0"/>
      <p:bldP spid="16" grpId="0"/>
      <p:bldP spid="17" grpId="1"/>
      <p:bldP spid="18" grpId="0"/>
      <p:bldP spid="20" grpId="0"/>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3432" y="1988840"/>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47728" y="2708920"/>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2024" y="2276872"/>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76320" y="1844824"/>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97151"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1" name="矩形 10"/>
          <p:cNvSpPr/>
          <p:nvPr/>
        </p:nvSpPr>
        <p:spPr>
          <a:xfrm>
            <a:off x="3656086" y="4205406"/>
            <a:ext cx="2511922" cy="1815882"/>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solidFill>
            </a:endParaRPr>
          </a:p>
        </p:txBody>
      </p:sp>
      <p:sp>
        <p:nvSpPr>
          <p:cNvPr id="12" name="文本框 11"/>
          <p:cNvSpPr txBox="1"/>
          <p:nvPr/>
        </p:nvSpPr>
        <p:spPr>
          <a:xfrm>
            <a:off x="1705517" y="339938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3" name="矩形 12"/>
          <p:cNvSpPr/>
          <p:nvPr/>
        </p:nvSpPr>
        <p:spPr>
          <a:xfrm>
            <a:off x="964452" y="391505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r="50733" b="63239"/>
          <a:stretch/>
        </p:blipFill>
        <p:spPr>
          <a:xfrm>
            <a:off x="1559496" y="2065823"/>
            <a:ext cx="1416067" cy="1219161"/>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r="48788" b="62371"/>
          <a:stretch/>
        </p:blipFill>
        <p:spPr>
          <a:xfrm>
            <a:off x="4227623" y="2722406"/>
            <a:ext cx="1190962" cy="1009715"/>
          </a:xfrm>
          <a:prstGeom prst="rect">
            <a:avLst/>
          </a:prstGeom>
        </p:spPr>
      </p:pic>
      <p:sp>
        <p:nvSpPr>
          <p:cNvPr id="16" name="文本框 15"/>
          <p:cNvSpPr txBox="1"/>
          <p:nvPr/>
        </p:nvSpPr>
        <p:spPr>
          <a:xfrm>
            <a:off x="7061447"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7" name="矩形 16"/>
          <p:cNvSpPr/>
          <p:nvPr/>
        </p:nvSpPr>
        <p:spPr>
          <a:xfrm>
            <a:off x="6320382" y="427509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1157" t="2100" r="45208" b="62600"/>
          <a:stretch/>
        </p:blipFill>
        <p:spPr>
          <a:xfrm>
            <a:off x="6836711" y="2453268"/>
            <a:ext cx="1459189" cy="1108133"/>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r="46562" b="64228"/>
          <a:stretch/>
        </p:blipFill>
        <p:spPr>
          <a:xfrm>
            <a:off x="9478722" y="2032177"/>
            <a:ext cx="1515475" cy="1170573"/>
          </a:xfrm>
          <a:prstGeom prst="rect">
            <a:avLst/>
          </a:prstGeom>
        </p:spPr>
      </p:pic>
      <p:sp>
        <p:nvSpPr>
          <p:cNvPr id="20" name="文本框 19"/>
          <p:cNvSpPr txBox="1"/>
          <p:nvPr/>
        </p:nvSpPr>
        <p:spPr>
          <a:xfrm>
            <a:off x="9725743" y="3525229"/>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21" name="矩形 20"/>
          <p:cNvSpPr/>
          <p:nvPr/>
        </p:nvSpPr>
        <p:spPr>
          <a:xfrm>
            <a:off x="8984678" y="4040899"/>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sp>
        <p:nvSpPr>
          <p:cNvPr id="22" name="文本框 21"/>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559917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37"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900" decel="100000" fill="hold"/>
                                        <p:tgtEl>
                                          <p:spTgt spid="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5" presetID="10" presetClass="entr" presetSubtype="0"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par>
                                <p:cTn id="41" presetID="10" presetClass="entr" presetSubtype="0" fill="hold" nodeType="withEffect">
                                  <p:stCondLst>
                                    <p:cond delay="2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par>
                                <p:cTn id="44" presetID="10" presetClass="entr" presetSubtype="0" fill="hold" nodeType="withEffect">
                                  <p:stCondLst>
                                    <p:cond delay="3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par>
                                <p:cTn id="47" presetID="42" presetClass="entr" presetSubtype="0" fill="hold" grpId="0" nodeType="withEffect">
                                  <p:stCondLst>
                                    <p:cond delay="2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0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35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25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75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325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75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6" grpId="0"/>
      <p:bldP spid="17" grpId="0"/>
      <p:bldP spid="20" grpId="0"/>
      <p:bldP spid="21" grpId="0"/>
      <p:bldP spid="22"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33DFAC37-C948-4DA0-A83E-236279433B9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128" b="97368" l="1894" r="99242">
                        <a14:foregroundMark x1="32197" y1="85338" x2="32197" y2="85338"/>
                        <a14:foregroundMark x1="24242" y1="80451" x2="24242" y2="80451"/>
                        <a14:foregroundMark x1="32197" y1="79323" x2="32197" y2="79323"/>
                        <a14:foregroundMark x1="6439" y1="88722" x2="6439" y2="88722"/>
                        <a14:foregroundMark x1="7576" y1="92105" x2="7576" y2="92105"/>
                        <a14:foregroundMark x1="1894" y1="93985" x2="1894" y2="93985"/>
                        <a14:foregroundMark x1="18939" y1="93985" x2="18939" y2="93985"/>
                        <a14:foregroundMark x1="6818" y1="96992" x2="75379" y2="95113"/>
                        <a14:foregroundMark x1="51136" y1="79323" x2="96591" y2="96617"/>
                        <a14:foregroundMark x1="70076" y1="68797" x2="99621" y2="68797"/>
                        <a14:foregroundMark x1="79924" y1="71805" x2="98864" y2="76692"/>
                        <a14:foregroundMark x1="89394" y1="73308" x2="95833" y2="85714"/>
                        <a14:foregroundMark x1="95833" y1="81579" x2="95833" y2="81579"/>
                        <a14:foregroundMark x1="98485" y1="83835" x2="98485" y2="83835"/>
                        <a14:foregroundMark x1="93561" y1="72932" x2="99621" y2="77820"/>
                        <a14:foregroundMark x1="95455" y1="71805" x2="98864" y2="71429"/>
                        <a14:foregroundMark x1="96591" y1="95113" x2="99242" y2="95865"/>
                        <a14:foregroundMark x1="44318" y1="98120" x2="32197" y2="98120"/>
                        <a14:foregroundMark x1="60227" y1="94737" x2="38258" y2="97368"/>
                        <a14:foregroundMark x1="28030" y1="84962" x2="3788" y2="94737"/>
                        <a14:foregroundMark x1="29924" y1="89098" x2="21970" y2="94361"/>
                        <a14:foregroundMark x1="6439" y1="86842" x2="6439" y2="86842"/>
                        <a14:foregroundMark x1="4545" y1="89474" x2="27652" y2="80451"/>
                        <a14:foregroundMark x1="99242" y1="89850" x2="99621" y2="92857"/>
                        <a14:foregroundMark x1="2273" y1="88722" x2="8333" y2="87594"/>
                        <a14:foregroundMark x1="28409" y1="10526" x2="26894" y2="26316"/>
                        <a14:foregroundMark x1="31061" y1="6015" x2="21212" y2="26692"/>
                        <a14:foregroundMark x1="21212" y1="26692" x2="29545" y2="6015"/>
                        <a14:foregroundMark x1="29545" y1="6015" x2="53030" y2="1128"/>
                        <a14:foregroundMark x1="53030" y1="1128" x2="69697" y2="17293"/>
                        <a14:foregroundMark x1="69697" y1="17293" x2="69697" y2="45489"/>
                      </a14:backgroundRemoval>
                    </a14:imgEffect>
                  </a14:imgLayer>
                </a14:imgProps>
              </a:ext>
            </a:extLst>
          </a:blip>
          <a:stretch>
            <a:fillRect/>
          </a:stretch>
        </p:blipFill>
        <p:spPr>
          <a:xfrm>
            <a:off x="938007" y="1988196"/>
            <a:ext cx="1897471" cy="2063674"/>
          </a:xfrm>
          <a:prstGeom prst="rect">
            <a:avLst/>
          </a:prstGeom>
        </p:spPr>
      </p:pic>
      <p:pic>
        <p:nvPicPr>
          <p:cNvPr id="12" name="그림 11">
            <a:extLst>
              <a:ext uri="{FF2B5EF4-FFF2-40B4-BE49-F238E27FC236}">
                <a16:creationId xmlns:a16="http://schemas.microsoft.com/office/drawing/2014/main" id="{F98D22AA-77C7-4334-852B-1D4F3DCC2CCE}"/>
              </a:ext>
            </a:extLst>
          </p:cNvPr>
          <p:cNvPicPr>
            <a:picLocks noChangeAspect="1"/>
          </p:cNvPicPr>
          <p:nvPr/>
        </p:nvPicPr>
        <p:blipFill>
          <a:blip r:embed="rId4"/>
          <a:stretch>
            <a:fillRect/>
          </a:stretch>
        </p:blipFill>
        <p:spPr>
          <a:xfrm>
            <a:off x="3647503" y="1832696"/>
            <a:ext cx="2041200" cy="2219174"/>
          </a:xfrm>
          <a:prstGeom prst="rect">
            <a:avLst/>
          </a:prstGeom>
        </p:spPr>
      </p:pic>
      <p:pic>
        <p:nvPicPr>
          <p:cNvPr id="13" name="그림 12">
            <a:extLst>
              <a:ext uri="{FF2B5EF4-FFF2-40B4-BE49-F238E27FC236}">
                <a16:creationId xmlns:a16="http://schemas.microsoft.com/office/drawing/2014/main" id="{F6E4D24F-A501-437C-941B-B3D2C7700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229" y="1832696"/>
            <a:ext cx="1663200" cy="2217600"/>
          </a:xfrm>
          <a:prstGeom prst="rect">
            <a:avLst/>
          </a:prstGeom>
        </p:spPr>
      </p:pic>
      <p:pic>
        <p:nvPicPr>
          <p:cNvPr id="15" name="그림 14">
            <a:extLst>
              <a:ext uri="{FF2B5EF4-FFF2-40B4-BE49-F238E27FC236}">
                <a16:creationId xmlns:a16="http://schemas.microsoft.com/office/drawing/2014/main" id="{709EDCEA-72C4-4010-AAC2-822C8EFA78E9}"/>
              </a:ext>
            </a:extLst>
          </p:cNvPr>
          <p:cNvPicPr>
            <a:picLocks noChangeAspect="1"/>
          </p:cNvPicPr>
          <p:nvPr/>
        </p:nvPicPr>
        <p:blipFill>
          <a:blip r:embed="rId6"/>
          <a:stretch>
            <a:fillRect/>
          </a:stretch>
        </p:blipFill>
        <p:spPr>
          <a:xfrm>
            <a:off x="9109088" y="1832696"/>
            <a:ext cx="2041200" cy="2217600"/>
          </a:xfrm>
          <a:prstGeom prst="rect">
            <a:avLst/>
          </a:prstGeom>
        </p:spPr>
      </p:pic>
      <p:sp>
        <p:nvSpPr>
          <p:cNvPr id="16" name="TextBox 15">
            <a:extLst>
              <a:ext uri="{FF2B5EF4-FFF2-40B4-BE49-F238E27FC236}">
                <a16:creationId xmlns:a16="http://schemas.microsoft.com/office/drawing/2014/main" id="{354A3635-D3EA-4618-9BBA-C4F642FD7125}"/>
              </a:ext>
            </a:extLst>
          </p:cNvPr>
          <p:cNvSpPr txBox="1"/>
          <p:nvPr/>
        </p:nvSpPr>
        <p:spPr>
          <a:xfrm>
            <a:off x="871479" y="4727751"/>
            <a:ext cx="1963999" cy="646331"/>
          </a:xfrm>
          <a:prstGeom prst="rect">
            <a:avLst/>
          </a:prstGeom>
          <a:noFill/>
        </p:spPr>
        <p:txBody>
          <a:bodyPr wrap="none" rtlCol="0">
            <a:spAutoFit/>
          </a:bodyPr>
          <a:lstStyle/>
          <a:p>
            <a:pPr algn="ctr"/>
            <a:r>
              <a:rPr lang="ko-KR" altLang="en-US" dirty="0"/>
              <a:t>사랑하는 멘토님 </a:t>
            </a:r>
            <a:endParaRPr lang="en-US" altLang="ko-KR" dirty="0"/>
          </a:p>
          <a:p>
            <a:pPr algn="ctr"/>
            <a:r>
              <a:rPr lang="en-US" altLang="ko-KR" dirty="0" err="1"/>
              <a:t>Richard.Ko</a:t>
            </a:r>
            <a:endParaRPr lang="ko-KR" altLang="en-US" dirty="0"/>
          </a:p>
        </p:txBody>
      </p:sp>
      <p:sp>
        <p:nvSpPr>
          <p:cNvPr id="17" name="TextBox 16">
            <a:extLst>
              <a:ext uri="{FF2B5EF4-FFF2-40B4-BE49-F238E27FC236}">
                <a16:creationId xmlns:a16="http://schemas.microsoft.com/office/drawing/2014/main" id="{F2AB4662-D2B4-4248-988E-F86B1F4DAEB1}"/>
              </a:ext>
            </a:extLst>
          </p:cNvPr>
          <p:cNvSpPr txBox="1"/>
          <p:nvPr/>
        </p:nvSpPr>
        <p:spPr>
          <a:xfrm>
            <a:off x="3852142" y="4727751"/>
            <a:ext cx="1709121" cy="1477328"/>
          </a:xfrm>
          <a:prstGeom prst="rect">
            <a:avLst/>
          </a:prstGeom>
          <a:noFill/>
        </p:spPr>
        <p:txBody>
          <a:bodyPr wrap="none" rtlCol="0">
            <a:spAutoFit/>
          </a:bodyPr>
          <a:lstStyle/>
          <a:p>
            <a:pPr algn="ctr"/>
            <a:r>
              <a:rPr lang="en-US" altLang="ko-KR" dirty="0"/>
              <a:t>Teddy</a:t>
            </a:r>
          </a:p>
          <a:p>
            <a:pPr marL="285750" indent="-285750" algn="ctr">
              <a:buFontTx/>
              <a:buChar char="-"/>
            </a:pPr>
            <a:r>
              <a:rPr lang="en-US" altLang="ko-KR" dirty="0"/>
              <a:t>1</a:t>
            </a:r>
            <a:r>
              <a:rPr lang="ko-KR" altLang="en-US" dirty="0"/>
              <a:t>차</a:t>
            </a:r>
            <a:r>
              <a:rPr lang="en-US" altLang="ko-KR" dirty="0"/>
              <a:t>, 2</a:t>
            </a:r>
            <a:r>
              <a:rPr lang="ko-KR" altLang="en-US" dirty="0"/>
              <a:t>차 </a:t>
            </a:r>
            <a:r>
              <a:rPr lang="en-US" altLang="ko-KR" dirty="0"/>
              <a:t>PL</a:t>
            </a:r>
          </a:p>
          <a:p>
            <a:pPr marL="285750" indent="-285750" algn="ctr">
              <a:buFontTx/>
              <a:buChar char="-"/>
            </a:pPr>
            <a:r>
              <a:rPr lang="ko-KR" altLang="en-US" dirty="0"/>
              <a:t>데이터 분석</a:t>
            </a:r>
            <a:endParaRPr lang="en-US" altLang="ko-KR" dirty="0"/>
          </a:p>
          <a:p>
            <a:pPr marL="285750" indent="-285750" algn="ctr">
              <a:buFontTx/>
              <a:buChar char="-"/>
            </a:pPr>
            <a:r>
              <a:rPr lang="ko-KR" altLang="en-US" dirty="0"/>
              <a:t>시각화</a:t>
            </a:r>
            <a:endParaRPr lang="en-US" altLang="ko-KR" dirty="0"/>
          </a:p>
          <a:p>
            <a:pPr marL="285750" indent="-285750" algn="ctr">
              <a:buFontTx/>
              <a:buChar char="-"/>
            </a:pPr>
            <a:r>
              <a:rPr lang="ko-KR" altLang="en-US" dirty="0"/>
              <a:t>보고서 작성</a:t>
            </a:r>
          </a:p>
        </p:txBody>
      </p:sp>
      <p:sp>
        <p:nvSpPr>
          <p:cNvPr id="18" name="TextBox 17">
            <a:extLst>
              <a:ext uri="{FF2B5EF4-FFF2-40B4-BE49-F238E27FC236}">
                <a16:creationId xmlns:a16="http://schemas.microsoft.com/office/drawing/2014/main" id="{9DB90D80-5DA5-4937-9F37-D47E36E48C02}"/>
              </a:ext>
            </a:extLst>
          </p:cNvPr>
          <p:cNvSpPr txBox="1"/>
          <p:nvPr/>
        </p:nvSpPr>
        <p:spPr>
          <a:xfrm>
            <a:off x="6415134" y="4727751"/>
            <a:ext cx="2140330" cy="1477328"/>
          </a:xfrm>
          <a:prstGeom prst="rect">
            <a:avLst/>
          </a:prstGeom>
          <a:noFill/>
        </p:spPr>
        <p:txBody>
          <a:bodyPr wrap="none" rtlCol="0">
            <a:spAutoFit/>
          </a:bodyPr>
          <a:lstStyle/>
          <a:p>
            <a:pPr algn="ctr"/>
            <a:r>
              <a:rPr lang="en-US" altLang="ko-KR" dirty="0"/>
              <a:t>Daniella</a:t>
            </a:r>
          </a:p>
          <a:p>
            <a:pPr algn="ctr"/>
            <a:r>
              <a:rPr lang="en-US" altLang="ko-KR" dirty="0"/>
              <a:t>- </a:t>
            </a:r>
            <a:r>
              <a:rPr lang="ko-KR" altLang="en-US" dirty="0"/>
              <a:t>주간 보고서 작성</a:t>
            </a:r>
            <a:endParaRPr lang="en-US" altLang="ko-KR" dirty="0"/>
          </a:p>
          <a:p>
            <a:pPr algn="ctr"/>
            <a:r>
              <a:rPr lang="en-US" altLang="ko-KR" dirty="0"/>
              <a:t>- </a:t>
            </a:r>
            <a:r>
              <a:rPr lang="ko-KR" altLang="en-US" dirty="0"/>
              <a:t>데이터 수집</a:t>
            </a:r>
            <a:endParaRPr lang="en-US" altLang="ko-KR" dirty="0"/>
          </a:p>
          <a:p>
            <a:pPr marL="285750" indent="-285750" algn="ctr">
              <a:buFontTx/>
              <a:buChar char="-"/>
            </a:pPr>
            <a:r>
              <a:rPr lang="ko-KR" altLang="en-US" dirty="0"/>
              <a:t>데이터 분석</a:t>
            </a:r>
            <a:endParaRPr lang="en-US" altLang="ko-KR" dirty="0"/>
          </a:p>
          <a:p>
            <a:pPr marL="285750" indent="-285750" algn="ctr">
              <a:buFontTx/>
              <a:buChar char="-"/>
            </a:pPr>
            <a:r>
              <a:rPr lang="ko-KR" altLang="en-US" dirty="0"/>
              <a:t>시각화</a:t>
            </a:r>
          </a:p>
        </p:txBody>
      </p:sp>
      <p:sp>
        <p:nvSpPr>
          <p:cNvPr id="19" name="TextBox 18">
            <a:extLst>
              <a:ext uri="{FF2B5EF4-FFF2-40B4-BE49-F238E27FC236}">
                <a16:creationId xmlns:a16="http://schemas.microsoft.com/office/drawing/2014/main" id="{00AC8239-AC73-4F0F-8303-5F8862A3E184}"/>
              </a:ext>
            </a:extLst>
          </p:cNvPr>
          <p:cNvSpPr txBox="1"/>
          <p:nvPr/>
        </p:nvSpPr>
        <p:spPr>
          <a:xfrm>
            <a:off x="9409333" y="4727751"/>
            <a:ext cx="1709121" cy="1477328"/>
          </a:xfrm>
          <a:prstGeom prst="rect">
            <a:avLst/>
          </a:prstGeom>
          <a:noFill/>
        </p:spPr>
        <p:txBody>
          <a:bodyPr wrap="none" rtlCol="0">
            <a:spAutoFit/>
          </a:bodyPr>
          <a:lstStyle/>
          <a:p>
            <a:pPr algn="ctr"/>
            <a:r>
              <a:rPr lang="en-US" altLang="ko-KR" dirty="0"/>
              <a:t>Vanessa</a:t>
            </a:r>
          </a:p>
          <a:p>
            <a:pPr marL="285750" indent="-285750" algn="ctr">
              <a:buFontTx/>
              <a:buChar char="-"/>
            </a:pPr>
            <a:r>
              <a:rPr lang="en-US" altLang="ko-KR" dirty="0"/>
              <a:t>3</a:t>
            </a:r>
            <a:r>
              <a:rPr lang="ko-KR" altLang="en-US" dirty="0"/>
              <a:t>차 </a:t>
            </a:r>
            <a:r>
              <a:rPr lang="en-US" altLang="ko-KR" dirty="0"/>
              <a:t>PL</a:t>
            </a:r>
          </a:p>
          <a:p>
            <a:pPr marL="285750" indent="-285750" algn="ctr">
              <a:buFontTx/>
              <a:buChar char="-"/>
            </a:pPr>
            <a:r>
              <a:rPr lang="ko-KR" altLang="en-US" dirty="0"/>
              <a:t>데이터 분석</a:t>
            </a:r>
            <a:endParaRPr lang="en-US" altLang="ko-KR" dirty="0"/>
          </a:p>
          <a:p>
            <a:pPr marL="285750" indent="-285750" algn="ctr">
              <a:buFontTx/>
              <a:buChar char="-"/>
            </a:pPr>
            <a:r>
              <a:rPr lang="ko-KR" altLang="en-US" dirty="0"/>
              <a:t>시각화</a:t>
            </a:r>
            <a:endParaRPr lang="en-US" altLang="ko-KR" dirty="0"/>
          </a:p>
          <a:p>
            <a:pPr marL="285750" indent="-285750" algn="ctr">
              <a:buFontTx/>
              <a:buChar char="-"/>
            </a:pPr>
            <a:r>
              <a:rPr lang="ko-KR" altLang="en-US" dirty="0"/>
              <a:t>보고서 작성</a:t>
            </a:r>
          </a:p>
        </p:txBody>
      </p:sp>
      <p:sp>
        <p:nvSpPr>
          <p:cNvPr id="20" name="文本框 18">
            <a:extLst>
              <a:ext uri="{FF2B5EF4-FFF2-40B4-BE49-F238E27FC236}">
                <a16:creationId xmlns:a16="http://schemas.microsoft.com/office/drawing/2014/main" id="{6012F8B0-04FE-4C91-BA28-163B7D15C849}"/>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01.</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팀원 소개 </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1" name="矩形 19">
            <a:extLst>
              <a:ext uri="{FF2B5EF4-FFF2-40B4-BE49-F238E27FC236}">
                <a16:creationId xmlns:a16="http://schemas.microsoft.com/office/drawing/2014/main" id="{C0F673C9-84FA-41F5-A901-C521A8FB7FF4}"/>
              </a:ext>
            </a:extLst>
          </p:cNvPr>
          <p:cNvSpPr/>
          <p:nvPr/>
        </p:nvSpPr>
        <p:spPr>
          <a:xfrm>
            <a:off x="623392" y="836712"/>
            <a:ext cx="2592288"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7687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205068" y="1378293"/>
            <a:ext cx="786476" cy="147464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F17F4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7" name="KSO_Shape"/>
          <p:cNvSpPr>
            <a:spLocks/>
          </p:cNvSpPr>
          <p:nvPr/>
        </p:nvSpPr>
        <p:spPr bwMode="auto">
          <a:xfrm>
            <a:off x="3645549" y="3902437"/>
            <a:ext cx="1352821" cy="1014616"/>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17F4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KSO_Shape"/>
          <p:cNvSpPr>
            <a:spLocks/>
          </p:cNvSpPr>
          <p:nvPr/>
        </p:nvSpPr>
        <p:spPr bwMode="auto">
          <a:xfrm>
            <a:off x="6741872" y="1628800"/>
            <a:ext cx="1481070" cy="1261378"/>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17F42"/>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9" name="KSO_Shape"/>
          <p:cNvSpPr/>
          <p:nvPr/>
        </p:nvSpPr>
        <p:spPr>
          <a:xfrm>
            <a:off x="9789854" y="3832646"/>
            <a:ext cx="1561457" cy="1012345"/>
          </a:xfrm>
          <a:custGeom>
            <a:avLst/>
            <a:gdLst>
              <a:gd name="connsiteX0" fmla="*/ 7294257 w 8709025"/>
              <a:gd name="connsiteY0" fmla="*/ 2608768 h 5641695"/>
              <a:gd name="connsiteX1" fmla="*/ 7365669 w 8709025"/>
              <a:gd name="connsiteY1" fmla="*/ 2634905 h 5641695"/>
              <a:gd name="connsiteX2" fmla="*/ 8297853 w 8709025"/>
              <a:gd name="connsiteY2" fmla="*/ 3895849 h 5641695"/>
              <a:gd name="connsiteX3" fmla="*/ 8305800 w 8709025"/>
              <a:gd name="connsiteY3" fmla="*/ 4053232 h 5641695"/>
              <a:gd name="connsiteX4" fmla="*/ 8297853 w 8709025"/>
              <a:gd name="connsiteY4" fmla="*/ 4210615 h 5641695"/>
              <a:gd name="connsiteX5" fmla="*/ 7365669 w 8709025"/>
              <a:gd name="connsiteY5" fmla="*/ 5471558 h 5641695"/>
              <a:gd name="connsiteX6" fmla="*/ 7294257 w 8709025"/>
              <a:gd name="connsiteY6" fmla="*/ 5497695 h 5641695"/>
              <a:gd name="connsiteX7" fmla="*/ 7393254 w 8709025"/>
              <a:gd name="connsiteY7" fmla="*/ 5482587 h 5641695"/>
              <a:gd name="connsiteX8" fmla="*/ 8550679 w 8709025"/>
              <a:gd name="connsiteY8" fmla="*/ 4202405 h 5641695"/>
              <a:gd name="connsiteX9" fmla="*/ 8558212 w 8709025"/>
              <a:gd name="connsiteY9" fmla="*/ 4053232 h 5641695"/>
              <a:gd name="connsiteX10" fmla="*/ 8550679 w 8709025"/>
              <a:gd name="connsiteY10" fmla="*/ 3904058 h 5641695"/>
              <a:gd name="connsiteX11" fmla="*/ 7393254 w 8709025"/>
              <a:gd name="connsiteY11" fmla="*/ 2623877 h 5641695"/>
              <a:gd name="connsiteX12" fmla="*/ 1414768 w 8709025"/>
              <a:gd name="connsiteY12" fmla="*/ 2608768 h 5641695"/>
              <a:gd name="connsiteX13" fmla="*/ 1315771 w 8709025"/>
              <a:gd name="connsiteY13" fmla="*/ 2623877 h 5641695"/>
              <a:gd name="connsiteX14" fmla="*/ 158346 w 8709025"/>
              <a:gd name="connsiteY14" fmla="*/ 3904058 h 5641695"/>
              <a:gd name="connsiteX15" fmla="*/ 150813 w 8709025"/>
              <a:gd name="connsiteY15" fmla="*/ 4053232 h 5641695"/>
              <a:gd name="connsiteX16" fmla="*/ 158346 w 8709025"/>
              <a:gd name="connsiteY16" fmla="*/ 4202405 h 5641695"/>
              <a:gd name="connsiteX17" fmla="*/ 1315771 w 8709025"/>
              <a:gd name="connsiteY17" fmla="*/ 5482587 h 5641695"/>
              <a:gd name="connsiteX18" fmla="*/ 1414768 w 8709025"/>
              <a:gd name="connsiteY18" fmla="*/ 5497695 h 5641695"/>
              <a:gd name="connsiteX19" fmla="*/ 1343356 w 8709025"/>
              <a:gd name="connsiteY19" fmla="*/ 5471558 h 5641695"/>
              <a:gd name="connsiteX20" fmla="*/ 411172 w 8709025"/>
              <a:gd name="connsiteY20" fmla="*/ 4210615 h 5641695"/>
              <a:gd name="connsiteX21" fmla="*/ 403225 w 8709025"/>
              <a:gd name="connsiteY21" fmla="*/ 4053232 h 5641695"/>
              <a:gd name="connsiteX22" fmla="*/ 411172 w 8709025"/>
              <a:gd name="connsiteY22" fmla="*/ 3895849 h 5641695"/>
              <a:gd name="connsiteX23" fmla="*/ 1343356 w 8709025"/>
              <a:gd name="connsiteY23" fmla="*/ 2634905 h 5641695"/>
              <a:gd name="connsiteX24" fmla="*/ 4354513 w 8709025"/>
              <a:gd name="connsiteY24" fmla="*/ 0 h 5641695"/>
              <a:gd name="connsiteX25" fmla="*/ 6995109 w 8709025"/>
              <a:gd name="connsiteY25" fmla="*/ 2382914 h 5641695"/>
              <a:gd name="connsiteX26" fmla="*/ 6999242 w 8709025"/>
              <a:gd name="connsiteY26" fmla="*/ 2464767 h 5641695"/>
              <a:gd name="connsiteX27" fmla="*/ 7120561 w 8709025"/>
              <a:gd name="connsiteY27" fmla="*/ 2464767 h 5641695"/>
              <a:gd name="connsiteX28" fmla="*/ 8709025 w 8709025"/>
              <a:gd name="connsiteY28" fmla="*/ 4053231 h 5641695"/>
              <a:gd name="connsiteX29" fmla="*/ 7120561 w 8709025"/>
              <a:gd name="connsiteY29" fmla="*/ 5641695 h 5641695"/>
              <a:gd name="connsiteX30" fmla="*/ 7008813 w 8709025"/>
              <a:gd name="connsiteY30" fmla="*/ 5641695 h 5641695"/>
              <a:gd name="connsiteX31" fmla="*/ 6945312 w 8709025"/>
              <a:gd name="connsiteY31" fmla="*/ 5641695 h 5641695"/>
              <a:gd name="connsiteX32" fmla="*/ 6453313 w 8709025"/>
              <a:gd name="connsiteY32" fmla="*/ 5641695 h 5641695"/>
              <a:gd name="connsiteX33" fmla="*/ 6453313 w 8709025"/>
              <a:gd name="connsiteY33" fmla="*/ 2833068 h 5641695"/>
              <a:gd name="connsiteX34" fmla="*/ 6452797 w 8709025"/>
              <a:gd name="connsiteY34" fmla="*/ 2833068 h 5641695"/>
              <a:gd name="connsiteX35" fmla="*/ 6452797 w 8709025"/>
              <a:gd name="connsiteY35" fmla="*/ 2745984 h 5641695"/>
              <a:gd name="connsiteX36" fmla="*/ 4354514 w 8709025"/>
              <a:gd name="connsiteY36" fmla="*/ 647700 h 5641695"/>
              <a:gd name="connsiteX37" fmla="*/ 2256231 w 8709025"/>
              <a:gd name="connsiteY37" fmla="*/ 2745984 h 5641695"/>
              <a:gd name="connsiteX38" fmla="*/ 2256231 w 8709025"/>
              <a:gd name="connsiteY38" fmla="*/ 2833068 h 5641695"/>
              <a:gd name="connsiteX39" fmla="*/ 2255713 w 8709025"/>
              <a:gd name="connsiteY39" fmla="*/ 2833068 h 5641695"/>
              <a:gd name="connsiteX40" fmla="*/ 2255713 w 8709025"/>
              <a:gd name="connsiteY40" fmla="*/ 5641695 h 5641695"/>
              <a:gd name="connsiteX41" fmla="*/ 1763713 w 8709025"/>
              <a:gd name="connsiteY41" fmla="*/ 5641695 h 5641695"/>
              <a:gd name="connsiteX42" fmla="*/ 1700213 w 8709025"/>
              <a:gd name="connsiteY42" fmla="*/ 5641695 h 5641695"/>
              <a:gd name="connsiteX43" fmla="*/ 1588464 w 8709025"/>
              <a:gd name="connsiteY43" fmla="*/ 5641695 h 5641695"/>
              <a:gd name="connsiteX44" fmla="*/ 0 w 8709025"/>
              <a:gd name="connsiteY44" fmla="*/ 4053231 h 5641695"/>
              <a:gd name="connsiteX45" fmla="*/ 1588464 w 8709025"/>
              <a:gd name="connsiteY45" fmla="*/ 2464767 h 5641695"/>
              <a:gd name="connsiteX46" fmla="*/ 1709784 w 8709025"/>
              <a:gd name="connsiteY46" fmla="*/ 2464767 h 5641695"/>
              <a:gd name="connsiteX47" fmla="*/ 1713917 w 8709025"/>
              <a:gd name="connsiteY47" fmla="*/ 2382913 h 5641695"/>
              <a:gd name="connsiteX48" fmla="*/ 4354513 w 8709025"/>
              <a:gd name="connsiteY48" fmla="*/ 0 h 56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09025" h="5641695">
                <a:moveTo>
                  <a:pt x="7294257" y="2608768"/>
                </a:moveTo>
                <a:lnTo>
                  <a:pt x="7365669" y="2634905"/>
                </a:lnTo>
                <a:cubicBezTo>
                  <a:pt x="7872105" y="2849110"/>
                  <a:pt x="8240046" y="3326637"/>
                  <a:pt x="8297853" y="3895849"/>
                </a:cubicBezTo>
                <a:lnTo>
                  <a:pt x="8305800" y="4053232"/>
                </a:lnTo>
                <a:lnTo>
                  <a:pt x="8297853" y="4210615"/>
                </a:lnTo>
                <a:cubicBezTo>
                  <a:pt x="8240046" y="4779826"/>
                  <a:pt x="7872105" y="5257354"/>
                  <a:pt x="7365669" y="5471558"/>
                </a:cubicBezTo>
                <a:lnTo>
                  <a:pt x="7294257" y="5497695"/>
                </a:lnTo>
                <a:lnTo>
                  <a:pt x="7393254" y="5482587"/>
                </a:lnTo>
                <a:cubicBezTo>
                  <a:pt x="8010606" y="5356258"/>
                  <a:pt x="8485926" y="4840019"/>
                  <a:pt x="8550679" y="4202405"/>
                </a:cubicBezTo>
                <a:lnTo>
                  <a:pt x="8558212" y="4053232"/>
                </a:lnTo>
                <a:lnTo>
                  <a:pt x="8550679" y="3904058"/>
                </a:lnTo>
                <a:cubicBezTo>
                  <a:pt x="8485926" y="3266444"/>
                  <a:pt x="8010606" y="2750205"/>
                  <a:pt x="7393254" y="2623877"/>
                </a:cubicBezTo>
                <a:close/>
                <a:moveTo>
                  <a:pt x="1414768" y="2608768"/>
                </a:moveTo>
                <a:lnTo>
                  <a:pt x="1315771" y="2623877"/>
                </a:lnTo>
                <a:cubicBezTo>
                  <a:pt x="698419" y="2750205"/>
                  <a:pt x="223099" y="3266444"/>
                  <a:pt x="158346" y="3904058"/>
                </a:cubicBezTo>
                <a:lnTo>
                  <a:pt x="150813" y="4053232"/>
                </a:lnTo>
                <a:lnTo>
                  <a:pt x="158346" y="4202405"/>
                </a:lnTo>
                <a:cubicBezTo>
                  <a:pt x="223099" y="4840019"/>
                  <a:pt x="698419" y="5356258"/>
                  <a:pt x="1315771" y="5482587"/>
                </a:cubicBezTo>
                <a:lnTo>
                  <a:pt x="1414768" y="5497695"/>
                </a:lnTo>
                <a:lnTo>
                  <a:pt x="1343356" y="5471558"/>
                </a:lnTo>
                <a:cubicBezTo>
                  <a:pt x="836920" y="5257354"/>
                  <a:pt x="468979" y="4779826"/>
                  <a:pt x="411172" y="4210615"/>
                </a:cubicBezTo>
                <a:lnTo>
                  <a:pt x="403225" y="4053232"/>
                </a:lnTo>
                <a:lnTo>
                  <a:pt x="411172" y="3895849"/>
                </a:lnTo>
                <a:cubicBezTo>
                  <a:pt x="468979" y="3326637"/>
                  <a:pt x="836920" y="2849110"/>
                  <a:pt x="1343356" y="2634905"/>
                </a:cubicBezTo>
                <a:close/>
                <a:moveTo>
                  <a:pt x="4354513" y="0"/>
                </a:moveTo>
                <a:cubicBezTo>
                  <a:pt x="5728822" y="0"/>
                  <a:pt x="6859183" y="1044467"/>
                  <a:pt x="6995109" y="2382914"/>
                </a:cubicBezTo>
                <a:lnTo>
                  <a:pt x="6999242" y="2464767"/>
                </a:lnTo>
                <a:lnTo>
                  <a:pt x="7120561" y="2464767"/>
                </a:lnTo>
                <a:cubicBezTo>
                  <a:pt x="7997845" y="2464767"/>
                  <a:pt x="8709025" y="3175947"/>
                  <a:pt x="8709025" y="4053231"/>
                </a:cubicBezTo>
                <a:cubicBezTo>
                  <a:pt x="8709025" y="4930515"/>
                  <a:pt x="7997845" y="5641695"/>
                  <a:pt x="7120561" y="5641695"/>
                </a:cubicBezTo>
                <a:lnTo>
                  <a:pt x="7008813" y="5641695"/>
                </a:lnTo>
                <a:lnTo>
                  <a:pt x="6945312" y="5641695"/>
                </a:lnTo>
                <a:lnTo>
                  <a:pt x="6453313" y="5641695"/>
                </a:lnTo>
                <a:lnTo>
                  <a:pt x="6453313" y="2833068"/>
                </a:lnTo>
                <a:lnTo>
                  <a:pt x="6452797" y="2833068"/>
                </a:lnTo>
                <a:lnTo>
                  <a:pt x="6452797" y="2745984"/>
                </a:lnTo>
                <a:cubicBezTo>
                  <a:pt x="6452797" y="1587133"/>
                  <a:pt x="5513364" y="647700"/>
                  <a:pt x="4354514" y="647700"/>
                </a:cubicBezTo>
                <a:cubicBezTo>
                  <a:pt x="3195664" y="647700"/>
                  <a:pt x="2256231" y="1587133"/>
                  <a:pt x="2256231" y="2745984"/>
                </a:cubicBezTo>
                <a:lnTo>
                  <a:pt x="2256231" y="2833068"/>
                </a:lnTo>
                <a:lnTo>
                  <a:pt x="2255713" y="2833068"/>
                </a:lnTo>
                <a:lnTo>
                  <a:pt x="2255713" y="5641695"/>
                </a:lnTo>
                <a:lnTo>
                  <a:pt x="1763713" y="5641695"/>
                </a:lnTo>
                <a:lnTo>
                  <a:pt x="1700213" y="5641695"/>
                </a:lnTo>
                <a:lnTo>
                  <a:pt x="1588464" y="5641695"/>
                </a:lnTo>
                <a:cubicBezTo>
                  <a:pt x="711180" y="5641695"/>
                  <a:pt x="0" y="4930515"/>
                  <a:pt x="0" y="4053231"/>
                </a:cubicBezTo>
                <a:cubicBezTo>
                  <a:pt x="0" y="3175947"/>
                  <a:pt x="711180" y="2464767"/>
                  <a:pt x="1588464" y="2464767"/>
                </a:cubicBezTo>
                <a:lnTo>
                  <a:pt x="1709784" y="2464767"/>
                </a:lnTo>
                <a:lnTo>
                  <a:pt x="1713917" y="2382913"/>
                </a:lnTo>
                <a:cubicBezTo>
                  <a:pt x="1849844" y="1044467"/>
                  <a:pt x="2980205" y="0"/>
                  <a:pt x="4354513" y="0"/>
                </a:cubicBez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1" name="直接连接符 10"/>
          <p:cNvCxnSpPr/>
          <p:nvPr/>
        </p:nvCxnSpPr>
        <p:spPr>
          <a:xfrm>
            <a:off x="167680" y="3573016"/>
            <a:ext cx="11856640"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55640"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879976"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8328"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9203" y="3091919"/>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303532"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18" name="文本框 17"/>
          <p:cNvSpPr txBox="1"/>
          <p:nvPr/>
        </p:nvSpPr>
        <p:spPr>
          <a:xfrm>
            <a:off x="6636566" y="3102667"/>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文本框 18"/>
          <p:cNvSpPr txBox="1"/>
          <p:nvPr/>
        </p:nvSpPr>
        <p:spPr>
          <a:xfrm>
            <a:off x="3438997"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文本框 19"/>
          <p:cNvSpPr txBox="1"/>
          <p:nvPr/>
        </p:nvSpPr>
        <p:spPr>
          <a:xfrm>
            <a:off x="9768409"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6278360"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2" name="矩形 21"/>
          <p:cNvSpPr/>
          <p:nvPr/>
        </p:nvSpPr>
        <p:spPr>
          <a:xfrm>
            <a:off x="9384017"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3" name="矩形 22"/>
          <p:cNvSpPr/>
          <p:nvPr/>
        </p:nvSpPr>
        <p:spPr>
          <a:xfrm>
            <a:off x="3187474"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6" name="文本框 2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7" name="矩形 2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11167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0" fill="hold"/>
                                        <p:tgtEl>
                                          <p:spTgt spid="11"/>
                                        </p:tgtEl>
                                        <p:attrNameLst>
                                          <p:attrName>ppt_x</p:attrName>
                                        </p:attrNameLst>
                                      </p:cBhvr>
                                      <p:tavLst>
                                        <p:tav tm="0">
                                          <p:val>
                                            <p:strVal val="#ppt_x-#ppt_w/2"/>
                                          </p:val>
                                        </p:tav>
                                        <p:tav tm="100000">
                                          <p:val>
                                            <p:strVal val="#ppt_x"/>
                                          </p:val>
                                        </p:tav>
                                      </p:tavLst>
                                    </p:anim>
                                    <p:anim calcmode="lin" valueType="num">
                                      <p:cBhvr>
                                        <p:cTn id="14" dur="5000" fill="hold"/>
                                        <p:tgtEl>
                                          <p:spTgt spid="11"/>
                                        </p:tgtEl>
                                        <p:attrNameLst>
                                          <p:attrName>ppt_y</p:attrName>
                                        </p:attrNameLst>
                                      </p:cBhvr>
                                      <p:tavLst>
                                        <p:tav tm="0">
                                          <p:val>
                                            <p:strVal val="#ppt_y"/>
                                          </p:val>
                                        </p:tav>
                                        <p:tav tm="100000">
                                          <p:val>
                                            <p:strVal val="#ppt_y"/>
                                          </p:val>
                                        </p:tav>
                                      </p:tavLst>
                                    </p:anim>
                                    <p:anim calcmode="lin" valueType="num">
                                      <p:cBhvr>
                                        <p:cTn id="15" dur="5000" fill="hold"/>
                                        <p:tgtEl>
                                          <p:spTgt spid="11"/>
                                        </p:tgtEl>
                                        <p:attrNameLst>
                                          <p:attrName>ppt_w</p:attrName>
                                        </p:attrNameLst>
                                      </p:cBhvr>
                                      <p:tavLst>
                                        <p:tav tm="0">
                                          <p:val>
                                            <p:fltVal val="0"/>
                                          </p:val>
                                        </p:tav>
                                        <p:tav tm="100000">
                                          <p:val>
                                            <p:strVal val="#ppt_w"/>
                                          </p:val>
                                        </p:tav>
                                      </p:tavLst>
                                    </p:anim>
                                    <p:anim calcmode="lin" valueType="num">
                                      <p:cBhvr>
                                        <p:cTn id="16" dur="5000" fill="hold"/>
                                        <p:tgtEl>
                                          <p:spTgt spid="11"/>
                                        </p:tgtEl>
                                        <p:attrNameLst>
                                          <p:attrName>ppt_h</p:attrName>
                                        </p:attrNameLst>
                                      </p:cBhvr>
                                      <p:tavLst>
                                        <p:tav tm="0">
                                          <p:val>
                                            <p:strVal val="#ppt_h"/>
                                          </p:val>
                                        </p:tav>
                                        <p:tav tm="100000">
                                          <p:val>
                                            <p:strVal val="#ppt_h"/>
                                          </p:val>
                                        </p:tav>
                                      </p:tavLst>
                                    </p:anim>
                                  </p:childTnLst>
                                </p:cTn>
                              </p:par>
                              <p:par>
                                <p:cTn id="17" presetID="17" presetClass="entr" presetSubtype="1"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0" fill="hold"/>
                                        <p:tgtEl>
                                          <p:spTgt spid="13"/>
                                        </p:tgtEl>
                                        <p:attrNameLst>
                                          <p:attrName>ppt_x</p:attrName>
                                        </p:attrNameLst>
                                      </p:cBhvr>
                                      <p:tavLst>
                                        <p:tav tm="0">
                                          <p:val>
                                            <p:strVal val="#ppt_x"/>
                                          </p:val>
                                        </p:tav>
                                        <p:tav tm="100000">
                                          <p:val>
                                            <p:strVal val="#ppt_x"/>
                                          </p:val>
                                        </p:tav>
                                      </p:tavLst>
                                    </p:anim>
                                    <p:anim calcmode="lin" valueType="num">
                                      <p:cBhvr>
                                        <p:cTn id="20" dur="5000" fill="hold"/>
                                        <p:tgtEl>
                                          <p:spTgt spid="13"/>
                                        </p:tgtEl>
                                        <p:attrNameLst>
                                          <p:attrName>ppt_y</p:attrName>
                                        </p:attrNameLst>
                                      </p:cBhvr>
                                      <p:tavLst>
                                        <p:tav tm="0">
                                          <p:val>
                                            <p:strVal val="#ppt_y-#ppt_h/2"/>
                                          </p:val>
                                        </p:tav>
                                        <p:tav tm="100000">
                                          <p:val>
                                            <p:strVal val="#ppt_y"/>
                                          </p:val>
                                        </p:tav>
                                      </p:tavLst>
                                    </p:anim>
                                    <p:anim calcmode="lin" valueType="num">
                                      <p:cBhvr>
                                        <p:cTn id="21" dur="5000" fill="hold"/>
                                        <p:tgtEl>
                                          <p:spTgt spid="13"/>
                                        </p:tgtEl>
                                        <p:attrNameLst>
                                          <p:attrName>ppt_w</p:attrName>
                                        </p:attrNameLst>
                                      </p:cBhvr>
                                      <p:tavLst>
                                        <p:tav tm="0">
                                          <p:val>
                                            <p:strVal val="#ppt_w"/>
                                          </p:val>
                                        </p:tav>
                                        <p:tav tm="100000">
                                          <p:val>
                                            <p:strVal val="#ppt_w"/>
                                          </p:val>
                                        </p:tav>
                                      </p:tavLst>
                                    </p:anim>
                                    <p:anim calcmode="lin" valueType="num">
                                      <p:cBhvr>
                                        <p:cTn id="22" dur="5000" fill="hold"/>
                                        <p:tgtEl>
                                          <p:spTgt spid="13"/>
                                        </p:tgtEl>
                                        <p:attrNameLst>
                                          <p:attrName>ppt_h</p:attrName>
                                        </p:attrNameLst>
                                      </p:cBhvr>
                                      <p:tavLst>
                                        <p:tav tm="0">
                                          <p:val>
                                            <p:fltVal val="0"/>
                                          </p:val>
                                        </p:tav>
                                        <p:tav tm="100000">
                                          <p:val>
                                            <p:strVal val="#ppt_h"/>
                                          </p:val>
                                        </p:tav>
                                      </p:tavLst>
                                    </p:anim>
                                  </p:childTnLst>
                                </p:cTn>
                              </p:par>
                              <p:par>
                                <p:cTn id="23" presetID="17" presetClass="entr" presetSubtype="4" fill="hold" nodeType="withEffect">
                                  <p:stCondLst>
                                    <p:cond delay="1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0" fill="hold"/>
                                        <p:tgtEl>
                                          <p:spTgt spid="14"/>
                                        </p:tgtEl>
                                        <p:attrNameLst>
                                          <p:attrName>ppt_x</p:attrName>
                                        </p:attrNameLst>
                                      </p:cBhvr>
                                      <p:tavLst>
                                        <p:tav tm="0">
                                          <p:val>
                                            <p:strVal val="#ppt_x"/>
                                          </p:val>
                                        </p:tav>
                                        <p:tav tm="100000">
                                          <p:val>
                                            <p:strVal val="#ppt_x"/>
                                          </p:val>
                                        </p:tav>
                                      </p:tavLst>
                                    </p:anim>
                                    <p:anim calcmode="lin" valueType="num">
                                      <p:cBhvr>
                                        <p:cTn id="26" dur="5000" fill="hold"/>
                                        <p:tgtEl>
                                          <p:spTgt spid="14"/>
                                        </p:tgtEl>
                                        <p:attrNameLst>
                                          <p:attrName>ppt_y</p:attrName>
                                        </p:attrNameLst>
                                      </p:cBhvr>
                                      <p:tavLst>
                                        <p:tav tm="0">
                                          <p:val>
                                            <p:strVal val="#ppt_y+#ppt_h/2"/>
                                          </p:val>
                                        </p:tav>
                                        <p:tav tm="100000">
                                          <p:val>
                                            <p:strVal val="#ppt_y"/>
                                          </p:val>
                                        </p:tav>
                                      </p:tavLst>
                                    </p:anim>
                                    <p:anim calcmode="lin" valueType="num">
                                      <p:cBhvr>
                                        <p:cTn id="27" dur="5000" fill="hold"/>
                                        <p:tgtEl>
                                          <p:spTgt spid="14"/>
                                        </p:tgtEl>
                                        <p:attrNameLst>
                                          <p:attrName>ppt_w</p:attrName>
                                        </p:attrNameLst>
                                      </p:cBhvr>
                                      <p:tavLst>
                                        <p:tav tm="0">
                                          <p:val>
                                            <p:strVal val="#ppt_w"/>
                                          </p:val>
                                        </p:tav>
                                        <p:tav tm="100000">
                                          <p:val>
                                            <p:strVal val="#ppt_w"/>
                                          </p:val>
                                        </p:tav>
                                      </p:tavLst>
                                    </p:anim>
                                    <p:anim calcmode="lin" valueType="num">
                                      <p:cBhvr>
                                        <p:cTn id="28" dur="5000" fill="hold"/>
                                        <p:tgtEl>
                                          <p:spTgt spid="14"/>
                                        </p:tgtEl>
                                        <p:attrNameLst>
                                          <p:attrName>ppt_h</p:attrName>
                                        </p:attrNameLst>
                                      </p:cBhvr>
                                      <p:tavLst>
                                        <p:tav tm="0">
                                          <p:val>
                                            <p:fltVal val="0"/>
                                          </p:val>
                                        </p:tav>
                                        <p:tav tm="100000">
                                          <p:val>
                                            <p:strVal val="#ppt_h"/>
                                          </p:val>
                                        </p:tav>
                                      </p:tavLst>
                                    </p:anim>
                                  </p:childTnLst>
                                </p:cTn>
                              </p:par>
                              <p:par>
                                <p:cTn id="29" presetID="17" presetClass="entr" presetSubtype="1" fill="hold"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0" fill="hold"/>
                                        <p:tgtEl>
                                          <p:spTgt spid="15"/>
                                        </p:tgtEl>
                                        <p:attrNameLst>
                                          <p:attrName>ppt_x</p:attrName>
                                        </p:attrNameLst>
                                      </p:cBhvr>
                                      <p:tavLst>
                                        <p:tav tm="0">
                                          <p:val>
                                            <p:strVal val="#ppt_x"/>
                                          </p:val>
                                        </p:tav>
                                        <p:tav tm="100000">
                                          <p:val>
                                            <p:strVal val="#ppt_x"/>
                                          </p:val>
                                        </p:tav>
                                      </p:tavLst>
                                    </p:anim>
                                    <p:anim calcmode="lin" valueType="num">
                                      <p:cBhvr>
                                        <p:cTn id="32" dur="5000" fill="hold"/>
                                        <p:tgtEl>
                                          <p:spTgt spid="15"/>
                                        </p:tgtEl>
                                        <p:attrNameLst>
                                          <p:attrName>ppt_y</p:attrName>
                                        </p:attrNameLst>
                                      </p:cBhvr>
                                      <p:tavLst>
                                        <p:tav tm="0">
                                          <p:val>
                                            <p:strVal val="#ppt_y-#ppt_h/2"/>
                                          </p:val>
                                        </p:tav>
                                        <p:tav tm="100000">
                                          <p:val>
                                            <p:strVal val="#ppt_y"/>
                                          </p:val>
                                        </p:tav>
                                      </p:tavLst>
                                    </p:anim>
                                    <p:anim calcmode="lin" valueType="num">
                                      <p:cBhvr>
                                        <p:cTn id="33" dur="5000" fill="hold"/>
                                        <p:tgtEl>
                                          <p:spTgt spid="15"/>
                                        </p:tgtEl>
                                        <p:attrNameLst>
                                          <p:attrName>ppt_w</p:attrName>
                                        </p:attrNameLst>
                                      </p:cBhvr>
                                      <p:tavLst>
                                        <p:tav tm="0">
                                          <p:val>
                                            <p:strVal val="#ppt_w"/>
                                          </p:val>
                                        </p:tav>
                                        <p:tav tm="100000">
                                          <p:val>
                                            <p:strVal val="#ppt_w"/>
                                          </p:val>
                                        </p:tav>
                                      </p:tavLst>
                                    </p:anim>
                                    <p:anim calcmode="lin" valueType="num">
                                      <p:cBhvr>
                                        <p:cTn id="34" dur="5000" fill="hold"/>
                                        <p:tgtEl>
                                          <p:spTgt spid="15"/>
                                        </p:tgtEl>
                                        <p:attrNameLst>
                                          <p:attrName>ppt_h</p:attrName>
                                        </p:attrNameLst>
                                      </p:cBhvr>
                                      <p:tavLst>
                                        <p:tav tm="0">
                                          <p:val>
                                            <p:fltVal val="0"/>
                                          </p:val>
                                        </p:tav>
                                        <p:tav tm="100000">
                                          <p:val>
                                            <p:strVal val="#ppt_h"/>
                                          </p:val>
                                        </p:tav>
                                      </p:tavLst>
                                    </p:anim>
                                  </p:childTnLst>
                                </p:cTn>
                              </p:par>
                              <p:par>
                                <p:cTn id="35" presetID="47" presetClass="entr" presetSubtype="0" fill="hold" grpId="0" nodeType="withEffect">
                                  <p:stCondLst>
                                    <p:cond delay="1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3000"/>
                                        <p:tgtEl>
                                          <p:spTgt spid="6"/>
                                        </p:tgtEl>
                                      </p:cBhvr>
                                    </p:animEffect>
                                    <p:anim calcmode="lin" valueType="num">
                                      <p:cBhvr>
                                        <p:cTn id="38" dur="3000" fill="hold"/>
                                        <p:tgtEl>
                                          <p:spTgt spid="6"/>
                                        </p:tgtEl>
                                        <p:attrNameLst>
                                          <p:attrName>ppt_x</p:attrName>
                                        </p:attrNameLst>
                                      </p:cBhvr>
                                      <p:tavLst>
                                        <p:tav tm="0">
                                          <p:val>
                                            <p:strVal val="#ppt_x"/>
                                          </p:val>
                                        </p:tav>
                                        <p:tav tm="100000">
                                          <p:val>
                                            <p:strVal val="#ppt_x"/>
                                          </p:val>
                                        </p:tav>
                                      </p:tavLst>
                                    </p:anim>
                                    <p:anim calcmode="lin" valueType="num">
                                      <p:cBhvr>
                                        <p:cTn id="39" dur="3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3000"/>
                                        <p:tgtEl>
                                          <p:spTgt spid="7"/>
                                        </p:tgtEl>
                                      </p:cBhvr>
                                    </p:animEffect>
                                    <p:anim calcmode="lin" valueType="num">
                                      <p:cBhvr>
                                        <p:cTn id="43" dur="3000" fill="hold"/>
                                        <p:tgtEl>
                                          <p:spTgt spid="7"/>
                                        </p:tgtEl>
                                        <p:attrNameLst>
                                          <p:attrName>ppt_x</p:attrName>
                                        </p:attrNameLst>
                                      </p:cBhvr>
                                      <p:tavLst>
                                        <p:tav tm="0">
                                          <p:val>
                                            <p:strVal val="#ppt_x"/>
                                          </p:val>
                                        </p:tav>
                                        <p:tav tm="100000">
                                          <p:val>
                                            <p:strVal val="#ppt_x"/>
                                          </p:val>
                                        </p:tav>
                                      </p:tavLst>
                                    </p:anim>
                                    <p:anim calcmode="lin" valueType="num">
                                      <p:cBhvr>
                                        <p:cTn id="44" dur="30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3000"/>
                                        <p:tgtEl>
                                          <p:spTgt spid="8"/>
                                        </p:tgtEl>
                                      </p:cBhvr>
                                    </p:animEffect>
                                    <p:anim calcmode="lin" valueType="num">
                                      <p:cBhvr>
                                        <p:cTn id="48" dur="3000" fill="hold"/>
                                        <p:tgtEl>
                                          <p:spTgt spid="8"/>
                                        </p:tgtEl>
                                        <p:attrNameLst>
                                          <p:attrName>ppt_x</p:attrName>
                                        </p:attrNameLst>
                                      </p:cBhvr>
                                      <p:tavLst>
                                        <p:tav tm="0">
                                          <p:val>
                                            <p:strVal val="#ppt_x"/>
                                          </p:val>
                                        </p:tav>
                                        <p:tav tm="100000">
                                          <p:val>
                                            <p:strVal val="#ppt_x"/>
                                          </p:val>
                                        </p:tav>
                                      </p:tavLst>
                                    </p:anim>
                                    <p:anim calcmode="lin" valueType="num">
                                      <p:cBhvr>
                                        <p:cTn id="49" dur="3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5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0"/>
                                        <p:tgtEl>
                                          <p:spTgt spid="9"/>
                                        </p:tgtEl>
                                      </p:cBhvr>
                                    </p:animEffect>
                                    <p:anim calcmode="lin" valueType="num">
                                      <p:cBhvr>
                                        <p:cTn id="53" dur="3000" fill="hold"/>
                                        <p:tgtEl>
                                          <p:spTgt spid="9"/>
                                        </p:tgtEl>
                                        <p:attrNameLst>
                                          <p:attrName>ppt_x</p:attrName>
                                        </p:attrNameLst>
                                      </p:cBhvr>
                                      <p:tavLst>
                                        <p:tav tm="0">
                                          <p:val>
                                            <p:strVal val="#ppt_x"/>
                                          </p:val>
                                        </p:tav>
                                        <p:tav tm="100000">
                                          <p:val>
                                            <p:strVal val="#ppt_x"/>
                                          </p:val>
                                        </p:tav>
                                      </p:tavLst>
                                    </p:anim>
                                    <p:anim calcmode="lin" valueType="num">
                                      <p:cBhvr>
                                        <p:cTn id="54" dur="3000" fill="hold"/>
                                        <p:tgtEl>
                                          <p:spTgt spid="9"/>
                                        </p:tgtEl>
                                        <p:attrNameLst>
                                          <p:attrName>ppt_y</p:attrName>
                                        </p:attrNameLst>
                                      </p:cBhvr>
                                      <p:tavLst>
                                        <p:tav tm="0">
                                          <p:val>
                                            <p:strVal val="#ppt_y+.1"/>
                                          </p:val>
                                        </p:tav>
                                        <p:tav tm="100000">
                                          <p:val>
                                            <p:strVal val="#ppt_y"/>
                                          </p:val>
                                        </p:tav>
                                      </p:tavLst>
                                    </p:anim>
                                  </p:childTnLst>
                                </p:cTn>
                              </p:par>
                              <p:par>
                                <p:cTn id="55" presetID="16" presetClass="entr" presetSubtype="37" fill="hold" grpId="0" nodeType="withEffect">
                                  <p:stCondLst>
                                    <p:cond delay="3500"/>
                                  </p:stCondLst>
                                  <p:childTnLst>
                                    <p:set>
                                      <p:cBhvr>
                                        <p:cTn id="56" dur="1" fill="hold">
                                          <p:stCondLst>
                                            <p:cond delay="0"/>
                                          </p:stCondLst>
                                        </p:cTn>
                                        <p:tgtEl>
                                          <p:spTgt spid="16"/>
                                        </p:tgtEl>
                                        <p:attrNameLst>
                                          <p:attrName>style.visibility</p:attrName>
                                        </p:attrNameLst>
                                      </p:cBhvr>
                                      <p:to>
                                        <p:strVal val="visible"/>
                                      </p:to>
                                    </p:set>
                                    <p:animEffect transition="in" filter="barn(outVertical)">
                                      <p:cBhvr>
                                        <p:cTn id="57" dur="2000"/>
                                        <p:tgtEl>
                                          <p:spTgt spid="16"/>
                                        </p:tgtEl>
                                      </p:cBhvr>
                                    </p:animEffect>
                                  </p:childTnLst>
                                </p:cTn>
                              </p:par>
                              <p:par>
                                <p:cTn id="58" presetID="16" presetClass="entr" presetSubtype="37" fill="hold" grpId="0" nodeType="withEffect">
                                  <p:stCondLst>
                                    <p:cond delay="3500"/>
                                  </p:stCondLst>
                                  <p:childTnLst>
                                    <p:set>
                                      <p:cBhvr>
                                        <p:cTn id="59" dur="1" fill="hold">
                                          <p:stCondLst>
                                            <p:cond delay="0"/>
                                          </p:stCondLst>
                                        </p:cTn>
                                        <p:tgtEl>
                                          <p:spTgt spid="19"/>
                                        </p:tgtEl>
                                        <p:attrNameLst>
                                          <p:attrName>style.visibility</p:attrName>
                                        </p:attrNameLst>
                                      </p:cBhvr>
                                      <p:to>
                                        <p:strVal val="visible"/>
                                      </p:to>
                                    </p:set>
                                    <p:animEffect transition="in" filter="barn(outVertical)">
                                      <p:cBhvr>
                                        <p:cTn id="60" dur="2000"/>
                                        <p:tgtEl>
                                          <p:spTgt spid="19"/>
                                        </p:tgtEl>
                                      </p:cBhvr>
                                    </p:animEffect>
                                  </p:childTnLst>
                                </p:cTn>
                              </p:par>
                              <p:par>
                                <p:cTn id="61" presetID="16" presetClass="entr" presetSubtype="37" fill="hold" grpId="0" nodeType="withEffect">
                                  <p:stCondLst>
                                    <p:cond delay="3500"/>
                                  </p:stCondLst>
                                  <p:childTnLst>
                                    <p:set>
                                      <p:cBhvr>
                                        <p:cTn id="62" dur="1" fill="hold">
                                          <p:stCondLst>
                                            <p:cond delay="0"/>
                                          </p:stCondLst>
                                        </p:cTn>
                                        <p:tgtEl>
                                          <p:spTgt spid="18"/>
                                        </p:tgtEl>
                                        <p:attrNameLst>
                                          <p:attrName>style.visibility</p:attrName>
                                        </p:attrNameLst>
                                      </p:cBhvr>
                                      <p:to>
                                        <p:strVal val="visible"/>
                                      </p:to>
                                    </p:set>
                                    <p:animEffect transition="in" filter="barn(outVertical)">
                                      <p:cBhvr>
                                        <p:cTn id="63" dur="2000"/>
                                        <p:tgtEl>
                                          <p:spTgt spid="18"/>
                                        </p:tgtEl>
                                      </p:cBhvr>
                                    </p:animEffect>
                                  </p:childTnLst>
                                </p:cTn>
                              </p:par>
                              <p:par>
                                <p:cTn id="64" presetID="16" presetClass="entr" presetSubtype="37" fill="hold" grpId="0" nodeType="withEffect">
                                  <p:stCondLst>
                                    <p:cond delay="3500"/>
                                  </p:stCondLst>
                                  <p:childTnLst>
                                    <p:set>
                                      <p:cBhvr>
                                        <p:cTn id="65" dur="1" fill="hold">
                                          <p:stCondLst>
                                            <p:cond delay="0"/>
                                          </p:stCondLst>
                                        </p:cTn>
                                        <p:tgtEl>
                                          <p:spTgt spid="20"/>
                                        </p:tgtEl>
                                        <p:attrNameLst>
                                          <p:attrName>style.visibility</p:attrName>
                                        </p:attrNameLst>
                                      </p:cBhvr>
                                      <p:to>
                                        <p:strVal val="visible"/>
                                      </p:to>
                                    </p:set>
                                    <p:animEffect transition="in" filter="barn(outVertical)">
                                      <p:cBhvr>
                                        <p:cTn id="66" dur="2000"/>
                                        <p:tgtEl>
                                          <p:spTgt spid="20"/>
                                        </p:tgtEl>
                                      </p:cBhvr>
                                    </p:animEffect>
                                  </p:childTnLst>
                                </p:cTn>
                              </p:par>
                              <p:par>
                                <p:cTn id="67" presetID="42" presetClass="entr" presetSubtype="0" fill="hold" grpId="0" nodeType="withEffect">
                                  <p:stCondLst>
                                    <p:cond delay="45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3000"/>
                                        <p:tgtEl>
                                          <p:spTgt spid="17"/>
                                        </p:tgtEl>
                                      </p:cBhvr>
                                    </p:animEffect>
                                    <p:anim calcmode="lin" valueType="num">
                                      <p:cBhvr>
                                        <p:cTn id="70" dur="3000" fill="hold"/>
                                        <p:tgtEl>
                                          <p:spTgt spid="17"/>
                                        </p:tgtEl>
                                        <p:attrNameLst>
                                          <p:attrName>ppt_x</p:attrName>
                                        </p:attrNameLst>
                                      </p:cBhvr>
                                      <p:tavLst>
                                        <p:tav tm="0">
                                          <p:val>
                                            <p:strVal val="#ppt_x"/>
                                          </p:val>
                                        </p:tav>
                                        <p:tav tm="100000">
                                          <p:val>
                                            <p:strVal val="#ppt_x"/>
                                          </p:val>
                                        </p:tav>
                                      </p:tavLst>
                                    </p:anim>
                                    <p:anim calcmode="lin" valueType="num">
                                      <p:cBhvr>
                                        <p:cTn id="71" dur="3000" fill="hold"/>
                                        <p:tgtEl>
                                          <p:spTgt spid="17"/>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45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3000"/>
                                        <p:tgtEl>
                                          <p:spTgt spid="23"/>
                                        </p:tgtEl>
                                      </p:cBhvr>
                                    </p:animEffect>
                                    <p:anim calcmode="lin" valueType="num">
                                      <p:cBhvr>
                                        <p:cTn id="75" dur="3000" fill="hold"/>
                                        <p:tgtEl>
                                          <p:spTgt spid="23"/>
                                        </p:tgtEl>
                                        <p:attrNameLst>
                                          <p:attrName>ppt_x</p:attrName>
                                        </p:attrNameLst>
                                      </p:cBhvr>
                                      <p:tavLst>
                                        <p:tav tm="0">
                                          <p:val>
                                            <p:strVal val="#ppt_x"/>
                                          </p:val>
                                        </p:tav>
                                        <p:tav tm="100000">
                                          <p:val>
                                            <p:strVal val="#ppt_x"/>
                                          </p:val>
                                        </p:tav>
                                      </p:tavLst>
                                    </p:anim>
                                    <p:anim calcmode="lin" valueType="num">
                                      <p:cBhvr>
                                        <p:cTn id="76" dur="3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450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3000"/>
                                        <p:tgtEl>
                                          <p:spTgt spid="21"/>
                                        </p:tgtEl>
                                      </p:cBhvr>
                                    </p:animEffect>
                                    <p:anim calcmode="lin" valueType="num">
                                      <p:cBhvr>
                                        <p:cTn id="80" dur="3000" fill="hold"/>
                                        <p:tgtEl>
                                          <p:spTgt spid="21"/>
                                        </p:tgtEl>
                                        <p:attrNameLst>
                                          <p:attrName>ppt_x</p:attrName>
                                        </p:attrNameLst>
                                      </p:cBhvr>
                                      <p:tavLst>
                                        <p:tav tm="0">
                                          <p:val>
                                            <p:strVal val="#ppt_x"/>
                                          </p:val>
                                        </p:tav>
                                        <p:tav tm="100000">
                                          <p:val>
                                            <p:strVal val="#ppt_x"/>
                                          </p:val>
                                        </p:tav>
                                      </p:tavLst>
                                    </p:anim>
                                    <p:anim calcmode="lin" valueType="num">
                                      <p:cBhvr>
                                        <p:cTn id="81" dur="3000" fill="hold"/>
                                        <p:tgtEl>
                                          <p:spTgt spid="2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450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3000"/>
                                        <p:tgtEl>
                                          <p:spTgt spid="22"/>
                                        </p:tgtEl>
                                      </p:cBhvr>
                                    </p:animEffect>
                                    <p:anim calcmode="lin" valueType="num">
                                      <p:cBhvr>
                                        <p:cTn id="85" dur="3000" fill="hold"/>
                                        <p:tgtEl>
                                          <p:spTgt spid="22"/>
                                        </p:tgtEl>
                                        <p:attrNameLst>
                                          <p:attrName>ppt_x</p:attrName>
                                        </p:attrNameLst>
                                      </p:cBhvr>
                                      <p:tavLst>
                                        <p:tav tm="0">
                                          <p:val>
                                            <p:strVal val="#ppt_x"/>
                                          </p:val>
                                        </p:tav>
                                        <p:tav tm="100000">
                                          <p:val>
                                            <p:strVal val="#ppt_x"/>
                                          </p:val>
                                        </p:tav>
                                      </p:tavLst>
                                    </p:anim>
                                    <p:anim calcmode="lin" valueType="num">
                                      <p:cBhvr>
                                        <p:cTn id="86" dur="3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6" grpId="0"/>
      <p:bldP spid="17" grpId="0"/>
      <p:bldP spid="18" grpId="0"/>
      <p:bldP spid="19" grpId="0"/>
      <p:bldP spid="20" grpId="0"/>
      <p:bldP spid="21" grpId="0"/>
      <p:bldP spid="22" grpId="0"/>
      <p:bldP spid="23" grpId="0"/>
      <p:bldP spid="26" grpId="0"/>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p:nvPr/>
        </p:nvSpPr>
        <p:spPr>
          <a:xfrm rot="5400000">
            <a:off x="5042735" y="1565940"/>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7" name="KSO_Shape"/>
          <p:cNvSpPr/>
          <p:nvPr/>
        </p:nvSpPr>
        <p:spPr>
          <a:xfrm rot="16200000" flipH="1">
            <a:off x="6224476" y="2490729"/>
            <a:ext cx="924788" cy="119452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 name="KSO_Shape"/>
          <p:cNvSpPr/>
          <p:nvPr/>
        </p:nvSpPr>
        <p:spPr>
          <a:xfrm rot="5400000">
            <a:off x="5042735" y="3415518"/>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9" name="KSO_Shape"/>
          <p:cNvSpPr/>
          <p:nvPr/>
        </p:nvSpPr>
        <p:spPr>
          <a:xfrm rot="16200000" flipH="1">
            <a:off x="6224476" y="4340307"/>
            <a:ext cx="924788"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0" name="KSO_Shape"/>
          <p:cNvSpPr/>
          <p:nvPr/>
        </p:nvSpPr>
        <p:spPr>
          <a:xfrm rot="5400000">
            <a:off x="5042735" y="5265096"/>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2" name="文本框 11"/>
          <p:cNvSpPr txBox="1"/>
          <p:nvPr/>
        </p:nvSpPr>
        <p:spPr>
          <a:xfrm>
            <a:off x="8850594" y="263691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850594" y="2987080"/>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17" name="直接连接符 16"/>
          <p:cNvCxnSpPr>
            <a:cxnSpLocks/>
          </p:cNvCxnSpPr>
          <p:nvPr/>
        </p:nvCxnSpPr>
        <p:spPr>
          <a:xfrm>
            <a:off x="7269619" y="3097426"/>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7281046" y="4941168"/>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87417" y="1701969"/>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263352" y="2052137"/>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文本框 23"/>
          <p:cNvSpPr txBox="1"/>
          <p:nvPr/>
        </p:nvSpPr>
        <p:spPr>
          <a:xfrm>
            <a:off x="1787417" y="343887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5" name="矩形 24"/>
          <p:cNvSpPr/>
          <p:nvPr/>
        </p:nvSpPr>
        <p:spPr>
          <a:xfrm>
            <a:off x="263352" y="3789040"/>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文本框 25"/>
          <p:cNvSpPr txBox="1"/>
          <p:nvPr/>
        </p:nvSpPr>
        <p:spPr>
          <a:xfrm>
            <a:off x="1859425" y="5175775"/>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335360" y="5525943"/>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28" name="直接连接符 27"/>
          <p:cNvCxnSpPr>
            <a:cxnSpLocks/>
          </p:cNvCxnSpPr>
          <p:nvPr/>
        </p:nvCxnSpPr>
        <p:spPr>
          <a:xfrm>
            <a:off x="3690123" y="216132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a:off x="3690123" y="4005064"/>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690123" y="587727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81967" y="1844824"/>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45</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2" name="矩形 31"/>
          <p:cNvSpPr/>
          <p:nvPr/>
        </p:nvSpPr>
        <p:spPr>
          <a:xfrm>
            <a:off x="5224363" y="3712676"/>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56</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3" name="矩形 32"/>
          <p:cNvSpPr/>
          <p:nvPr/>
        </p:nvSpPr>
        <p:spPr>
          <a:xfrm>
            <a:off x="5181967" y="5580528"/>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97</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4" name="矩形 33"/>
          <p:cNvSpPr/>
          <p:nvPr/>
        </p:nvSpPr>
        <p:spPr>
          <a:xfrm>
            <a:off x="6096000" y="4644425"/>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78</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5" name="矩形 34"/>
          <p:cNvSpPr/>
          <p:nvPr/>
        </p:nvSpPr>
        <p:spPr>
          <a:xfrm>
            <a:off x="6078303" y="2794847"/>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23</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6" name="椭圆 35"/>
          <p:cNvSpPr/>
          <p:nvPr/>
        </p:nvSpPr>
        <p:spPr>
          <a:xfrm>
            <a:off x="3503712" y="2052137"/>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503712" y="3933056"/>
            <a:ext cx="216024" cy="21602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503712" y="5733256"/>
            <a:ext cx="216024" cy="216024"/>
          </a:xfrm>
          <a:prstGeom prst="ellipse">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369289" y="3006223"/>
            <a:ext cx="216024" cy="216024"/>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922602" y="4410108"/>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41" name="矩形 40"/>
          <p:cNvSpPr/>
          <p:nvPr/>
        </p:nvSpPr>
        <p:spPr>
          <a:xfrm>
            <a:off x="8922602" y="4760276"/>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42" name="椭圆 41"/>
          <p:cNvSpPr/>
          <p:nvPr/>
        </p:nvSpPr>
        <p:spPr>
          <a:xfrm>
            <a:off x="8400256" y="4828800"/>
            <a:ext cx="216024" cy="216024"/>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9370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2" presetClass="entr" presetSubtype="2"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2" presetClass="entr" presetSubtype="2" fill="hold" nodeType="with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wipe(right)">
                                      <p:cBhvr>
                                        <p:cTn id="22" dur="500"/>
                                        <p:tgtEl>
                                          <p:spTgt spid="28"/>
                                        </p:tgtEl>
                                      </p:cBhvr>
                                    </p:animEffect>
                                  </p:childTnLst>
                                </p:cTn>
                              </p:par>
                              <p:par>
                                <p:cTn id="23" presetID="22" presetClass="entr" presetSubtype="2"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par>
                                <p:cTn id="26" presetID="12" presetClass="entr" presetSubtype="2" fill="hold" grpId="0" nodeType="withEffect">
                                  <p:stCondLst>
                                    <p:cond delay="2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left)">
                                      <p:cBhvr>
                                        <p:cTn id="29" dur="500"/>
                                        <p:tgtEl>
                                          <p:spTgt spid="22"/>
                                        </p:tgtEl>
                                      </p:cBhvr>
                                    </p:animEffect>
                                  </p:childTnLst>
                                </p:cTn>
                              </p:par>
                              <p:par>
                                <p:cTn id="30" presetID="12" presetClass="entr" presetSubtype="2" fill="hold" grpId="0" nodeType="withEffect">
                                  <p:stCondLst>
                                    <p:cond delay="20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left)">
                                      <p:cBhvr>
                                        <p:cTn id="33" dur="500"/>
                                        <p:tgtEl>
                                          <p:spTgt spid="23"/>
                                        </p:tgtEl>
                                      </p:cBhvr>
                                    </p:animEffect>
                                  </p:childTnLst>
                                </p:cTn>
                              </p:par>
                              <p:par>
                                <p:cTn id="34" presetID="12" presetClass="entr" presetSubtype="8" fill="hold" grpId="0" nodeType="withEffect">
                                  <p:stCondLst>
                                    <p:cond delay="1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ppt_x</p:attrName>
                                        </p:attrNameLst>
                                      </p:cBhvr>
                                      <p:tavLst>
                                        <p:tav tm="0">
                                          <p:val>
                                            <p:strVal val="#ppt_x-#ppt_w*1.125000"/>
                                          </p:val>
                                        </p:tav>
                                        <p:tav tm="100000">
                                          <p:val>
                                            <p:strVal val="#ppt_x"/>
                                          </p:val>
                                        </p:tav>
                                      </p:tavLst>
                                    </p:anim>
                                    <p:animEffect transition="in" filter="wipe(right)">
                                      <p:cBhvr>
                                        <p:cTn id="37" dur="500"/>
                                        <p:tgtEl>
                                          <p:spTgt spid="7"/>
                                        </p:tgtEl>
                                      </p:cBhvr>
                                    </p:animEffect>
                                  </p:childTnLst>
                                </p:cTn>
                              </p:par>
                              <p:par>
                                <p:cTn id="38" presetID="53" presetClass="entr" presetSubtype="16" fill="hold" grpId="0" nodeType="withEffect">
                                  <p:stCondLst>
                                    <p:cond delay="17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par>
                                <p:cTn id="43" presetID="22" presetClass="entr" presetSubtype="8" fill="hold" nodeType="withEffect">
                                  <p:stCondLst>
                                    <p:cond delay="200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12" presetClass="entr" presetSubtype="8" fill="hold" grpId="0" nodeType="withEffect">
                                  <p:stCondLst>
                                    <p:cond delay="25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25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ppt_x</p:attrName>
                                        </p:attrNameLst>
                                      </p:cBhvr>
                                      <p:tavLst>
                                        <p:tav tm="0">
                                          <p:val>
                                            <p:strVal val="#ppt_x+#ppt_w*1.125000"/>
                                          </p:val>
                                        </p:tav>
                                        <p:tav tm="100000">
                                          <p:val>
                                            <p:strVal val="#ppt_x"/>
                                          </p:val>
                                        </p:tav>
                                      </p:tavLst>
                                    </p:anim>
                                    <p:animEffect transition="in" filter="wipe(left)">
                                      <p:cBhvr>
                                        <p:cTn id="60" dur="500"/>
                                        <p:tgtEl>
                                          <p:spTgt spid="8"/>
                                        </p:tgtEl>
                                      </p:cBhvr>
                                    </p:animEffect>
                                  </p:childTnLst>
                                </p:cTn>
                              </p:par>
                              <p:par>
                                <p:cTn id="61" presetID="53" presetClass="entr" presetSubtype="16" fill="hold" grpId="0" nodeType="withEffect">
                                  <p:stCondLst>
                                    <p:cond delay="225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22" presetClass="entr" presetSubtype="2" fill="hold" nodeType="withEffect">
                                  <p:stCondLst>
                                    <p:cond delay="2500"/>
                                  </p:stCondLst>
                                  <p:childTnLst>
                                    <p:set>
                                      <p:cBhvr>
                                        <p:cTn id="67" dur="1" fill="hold">
                                          <p:stCondLst>
                                            <p:cond delay="0"/>
                                          </p:stCondLst>
                                        </p:cTn>
                                        <p:tgtEl>
                                          <p:spTgt spid="29"/>
                                        </p:tgtEl>
                                        <p:attrNameLst>
                                          <p:attrName>style.visibility</p:attrName>
                                        </p:attrNameLst>
                                      </p:cBhvr>
                                      <p:to>
                                        <p:strVal val="visible"/>
                                      </p:to>
                                    </p:set>
                                    <p:animEffect transition="in" filter="wipe(right)">
                                      <p:cBhvr>
                                        <p:cTn id="68" dur="500"/>
                                        <p:tgtEl>
                                          <p:spTgt spid="29"/>
                                        </p:tgtEl>
                                      </p:cBhvr>
                                    </p:animEffect>
                                  </p:childTnLst>
                                </p:cTn>
                              </p:par>
                              <p:par>
                                <p:cTn id="69" presetID="22" presetClass="entr" presetSubtype="2" fill="hold" grpId="0" nodeType="withEffect">
                                  <p:stCondLst>
                                    <p:cond delay="2750"/>
                                  </p:stCondLst>
                                  <p:childTnLst>
                                    <p:set>
                                      <p:cBhvr>
                                        <p:cTn id="70" dur="1" fill="hold">
                                          <p:stCondLst>
                                            <p:cond delay="0"/>
                                          </p:stCondLst>
                                        </p:cTn>
                                        <p:tgtEl>
                                          <p:spTgt spid="37"/>
                                        </p:tgtEl>
                                        <p:attrNameLst>
                                          <p:attrName>style.visibility</p:attrName>
                                        </p:attrNameLst>
                                      </p:cBhvr>
                                      <p:to>
                                        <p:strVal val="visible"/>
                                      </p:to>
                                    </p:set>
                                    <p:animEffect transition="in" filter="wipe(right)">
                                      <p:cBhvr>
                                        <p:cTn id="71" dur="500"/>
                                        <p:tgtEl>
                                          <p:spTgt spid="37"/>
                                        </p:tgtEl>
                                      </p:cBhvr>
                                    </p:animEffect>
                                  </p:childTnLst>
                                </p:cTn>
                              </p:par>
                              <p:par>
                                <p:cTn id="72" presetID="12" presetClass="entr" presetSubtype="2" fill="hold" grpId="0" nodeType="withEffect">
                                  <p:stCondLst>
                                    <p:cond delay="300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grpId="0" nodeType="withEffect">
                                  <p:stCondLst>
                                    <p:cond delay="300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p:tgtEl>
                                          <p:spTgt spid="25"/>
                                        </p:tgtEl>
                                        <p:attrNameLst>
                                          <p:attrName>ppt_x</p:attrName>
                                        </p:attrNameLst>
                                      </p:cBhvr>
                                      <p:tavLst>
                                        <p:tav tm="0">
                                          <p:val>
                                            <p:strVal val="#ppt_x+#ppt_w*1.125000"/>
                                          </p:val>
                                        </p:tav>
                                        <p:tav tm="100000">
                                          <p:val>
                                            <p:strVal val="#ppt_x"/>
                                          </p:val>
                                        </p:tav>
                                      </p:tavLst>
                                    </p:anim>
                                    <p:animEffect transition="in" filter="wipe(left)">
                                      <p:cBhvr>
                                        <p:cTn id="79" dur="500"/>
                                        <p:tgtEl>
                                          <p:spTgt spid="25"/>
                                        </p:tgtEl>
                                      </p:cBhvr>
                                    </p:animEffect>
                                  </p:childTnLst>
                                </p:cTn>
                              </p:par>
                              <p:par>
                                <p:cTn id="80" presetID="12" presetClass="entr" presetSubtype="8" fill="hold" grpId="0" nodeType="withEffect">
                                  <p:stCondLst>
                                    <p:cond delay="250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p:tgtEl>
                                          <p:spTgt spid="9"/>
                                        </p:tgtEl>
                                        <p:attrNameLst>
                                          <p:attrName>ppt_x</p:attrName>
                                        </p:attrNameLst>
                                      </p:cBhvr>
                                      <p:tavLst>
                                        <p:tav tm="0">
                                          <p:val>
                                            <p:strVal val="#ppt_x-#ppt_w*1.125000"/>
                                          </p:val>
                                        </p:tav>
                                        <p:tav tm="100000">
                                          <p:val>
                                            <p:strVal val="#ppt_x"/>
                                          </p:val>
                                        </p:tav>
                                      </p:tavLst>
                                    </p:anim>
                                    <p:animEffect transition="in" filter="wipe(right)">
                                      <p:cBhvr>
                                        <p:cTn id="83" dur="500"/>
                                        <p:tgtEl>
                                          <p:spTgt spid="9"/>
                                        </p:tgtEl>
                                      </p:cBhvr>
                                    </p:animEffect>
                                  </p:childTnLst>
                                </p:cTn>
                              </p:par>
                              <p:par>
                                <p:cTn id="84" presetID="53" presetClass="entr" presetSubtype="16" fill="hold" grpId="0" nodeType="withEffect">
                                  <p:stCondLst>
                                    <p:cond delay="275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par>
                                <p:cTn id="89" presetID="22" presetClass="entr" presetSubtype="8" fill="hold" nodeType="withEffect">
                                  <p:stCondLst>
                                    <p:cond delay="300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22" presetClass="entr" presetSubtype="8" fill="hold" grpId="0" nodeType="withEffect">
                                  <p:stCondLst>
                                    <p:cond delay="3250"/>
                                  </p:stCondLst>
                                  <p:childTnLst>
                                    <p:set>
                                      <p:cBhvr>
                                        <p:cTn id="93" dur="1" fill="hold">
                                          <p:stCondLst>
                                            <p:cond delay="0"/>
                                          </p:stCondLst>
                                        </p:cTn>
                                        <p:tgtEl>
                                          <p:spTgt spid="42"/>
                                        </p:tgtEl>
                                        <p:attrNameLst>
                                          <p:attrName>style.visibility</p:attrName>
                                        </p:attrNameLst>
                                      </p:cBhvr>
                                      <p:to>
                                        <p:strVal val="visible"/>
                                      </p:to>
                                    </p:set>
                                    <p:animEffect transition="in" filter="wipe(left)">
                                      <p:cBhvr>
                                        <p:cTn id="94" dur="500"/>
                                        <p:tgtEl>
                                          <p:spTgt spid="42"/>
                                        </p:tgtEl>
                                      </p:cBhvr>
                                    </p:animEffect>
                                  </p:childTnLst>
                                </p:cTn>
                              </p:par>
                              <p:par>
                                <p:cTn id="95" presetID="12" presetClass="entr" presetSubtype="8" fill="hold" grpId="0" nodeType="withEffect">
                                  <p:stCondLst>
                                    <p:cond delay="350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p:tgtEl>
                                          <p:spTgt spid="40"/>
                                        </p:tgtEl>
                                        <p:attrNameLst>
                                          <p:attrName>ppt_x</p:attrName>
                                        </p:attrNameLst>
                                      </p:cBhvr>
                                      <p:tavLst>
                                        <p:tav tm="0">
                                          <p:val>
                                            <p:strVal val="#ppt_x-#ppt_w*1.125000"/>
                                          </p:val>
                                        </p:tav>
                                        <p:tav tm="100000">
                                          <p:val>
                                            <p:strVal val="#ppt_x"/>
                                          </p:val>
                                        </p:tav>
                                      </p:tavLst>
                                    </p:anim>
                                    <p:animEffect transition="in" filter="wipe(right)">
                                      <p:cBhvr>
                                        <p:cTn id="98" dur="500"/>
                                        <p:tgtEl>
                                          <p:spTgt spid="40"/>
                                        </p:tgtEl>
                                      </p:cBhvr>
                                    </p:animEffect>
                                  </p:childTnLst>
                                </p:cTn>
                              </p:par>
                              <p:par>
                                <p:cTn id="99" presetID="12" presetClass="entr" presetSubtype="8" fill="hold" grpId="0" nodeType="withEffect">
                                  <p:stCondLst>
                                    <p:cond delay="350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p:tgtEl>
                                          <p:spTgt spid="41"/>
                                        </p:tgtEl>
                                        <p:attrNameLst>
                                          <p:attrName>ppt_x</p:attrName>
                                        </p:attrNameLst>
                                      </p:cBhvr>
                                      <p:tavLst>
                                        <p:tav tm="0">
                                          <p:val>
                                            <p:strVal val="#ppt_x-#ppt_w*1.125000"/>
                                          </p:val>
                                        </p:tav>
                                        <p:tav tm="100000">
                                          <p:val>
                                            <p:strVal val="#ppt_x"/>
                                          </p:val>
                                        </p:tav>
                                      </p:tavLst>
                                    </p:anim>
                                    <p:animEffect transition="in" filter="wipe(right)">
                                      <p:cBhvr>
                                        <p:cTn id="102" dur="500"/>
                                        <p:tgtEl>
                                          <p:spTgt spid="41"/>
                                        </p:tgtEl>
                                      </p:cBhvr>
                                    </p:animEffect>
                                  </p:childTnLst>
                                </p:cTn>
                              </p:par>
                              <p:par>
                                <p:cTn id="103" presetID="12" presetClass="entr" presetSubtype="2" fill="hold" grpId="0" nodeType="withEffect">
                                  <p:stCondLst>
                                    <p:cond delay="300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p:tgtEl>
                                          <p:spTgt spid="10"/>
                                        </p:tgtEl>
                                        <p:attrNameLst>
                                          <p:attrName>ppt_x</p:attrName>
                                        </p:attrNameLst>
                                      </p:cBhvr>
                                      <p:tavLst>
                                        <p:tav tm="0">
                                          <p:val>
                                            <p:strVal val="#ppt_x+#ppt_w*1.125000"/>
                                          </p:val>
                                        </p:tav>
                                        <p:tav tm="100000">
                                          <p:val>
                                            <p:strVal val="#ppt_x"/>
                                          </p:val>
                                        </p:tav>
                                      </p:tavLst>
                                    </p:anim>
                                    <p:animEffect transition="in" filter="wipe(left)">
                                      <p:cBhvr>
                                        <p:cTn id="106" dur="500"/>
                                        <p:tgtEl>
                                          <p:spTgt spid="10"/>
                                        </p:tgtEl>
                                      </p:cBhvr>
                                    </p:animEffect>
                                  </p:childTnLst>
                                </p:cTn>
                              </p:par>
                              <p:par>
                                <p:cTn id="107" presetID="53" presetClass="entr" presetSubtype="16" fill="hold" grpId="0" nodeType="withEffect">
                                  <p:stCondLst>
                                    <p:cond delay="325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500" fill="hold"/>
                                        <p:tgtEl>
                                          <p:spTgt spid="33"/>
                                        </p:tgtEl>
                                        <p:attrNameLst>
                                          <p:attrName>ppt_w</p:attrName>
                                        </p:attrNameLst>
                                      </p:cBhvr>
                                      <p:tavLst>
                                        <p:tav tm="0">
                                          <p:val>
                                            <p:fltVal val="0"/>
                                          </p:val>
                                        </p:tav>
                                        <p:tav tm="100000">
                                          <p:val>
                                            <p:strVal val="#ppt_w"/>
                                          </p:val>
                                        </p:tav>
                                      </p:tavLst>
                                    </p:anim>
                                    <p:anim calcmode="lin" valueType="num">
                                      <p:cBhvr>
                                        <p:cTn id="110" dur="500" fill="hold"/>
                                        <p:tgtEl>
                                          <p:spTgt spid="33"/>
                                        </p:tgtEl>
                                        <p:attrNameLst>
                                          <p:attrName>ppt_h</p:attrName>
                                        </p:attrNameLst>
                                      </p:cBhvr>
                                      <p:tavLst>
                                        <p:tav tm="0">
                                          <p:val>
                                            <p:fltVal val="0"/>
                                          </p:val>
                                        </p:tav>
                                        <p:tav tm="100000">
                                          <p:val>
                                            <p:strVal val="#ppt_h"/>
                                          </p:val>
                                        </p:tav>
                                      </p:tavLst>
                                    </p:anim>
                                    <p:animEffect transition="in" filter="fade">
                                      <p:cBhvr>
                                        <p:cTn id="111" dur="500"/>
                                        <p:tgtEl>
                                          <p:spTgt spid="33"/>
                                        </p:tgtEl>
                                      </p:cBhvr>
                                    </p:animEffect>
                                  </p:childTnLst>
                                </p:cTn>
                              </p:par>
                              <p:par>
                                <p:cTn id="112" presetID="22" presetClass="entr" presetSubtype="2" fill="hold" nodeType="withEffect">
                                  <p:stCondLst>
                                    <p:cond delay="3500"/>
                                  </p:stCondLst>
                                  <p:childTnLst>
                                    <p:set>
                                      <p:cBhvr>
                                        <p:cTn id="113" dur="1" fill="hold">
                                          <p:stCondLst>
                                            <p:cond delay="0"/>
                                          </p:stCondLst>
                                        </p:cTn>
                                        <p:tgtEl>
                                          <p:spTgt spid="30"/>
                                        </p:tgtEl>
                                        <p:attrNameLst>
                                          <p:attrName>style.visibility</p:attrName>
                                        </p:attrNameLst>
                                      </p:cBhvr>
                                      <p:to>
                                        <p:strVal val="visible"/>
                                      </p:to>
                                    </p:set>
                                    <p:animEffect transition="in" filter="wipe(right)">
                                      <p:cBhvr>
                                        <p:cTn id="114" dur="500"/>
                                        <p:tgtEl>
                                          <p:spTgt spid="30"/>
                                        </p:tgtEl>
                                      </p:cBhvr>
                                    </p:animEffect>
                                  </p:childTnLst>
                                </p:cTn>
                              </p:par>
                              <p:par>
                                <p:cTn id="115" presetID="22" presetClass="entr" presetSubtype="2" fill="hold" grpId="0" nodeType="withEffect">
                                  <p:stCondLst>
                                    <p:cond delay="3750"/>
                                  </p:stCondLst>
                                  <p:childTnLst>
                                    <p:set>
                                      <p:cBhvr>
                                        <p:cTn id="116" dur="1" fill="hold">
                                          <p:stCondLst>
                                            <p:cond delay="0"/>
                                          </p:stCondLst>
                                        </p:cTn>
                                        <p:tgtEl>
                                          <p:spTgt spid="38"/>
                                        </p:tgtEl>
                                        <p:attrNameLst>
                                          <p:attrName>style.visibility</p:attrName>
                                        </p:attrNameLst>
                                      </p:cBhvr>
                                      <p:to>
                                        <p:strVal val="visible"/>
                                      </p:to>
                                    </p:set>
                                    <p:animEffect transition="in" filter="wipe(right)">
                                      <p:cBhvr>
                                        <p:cTn id="117" dur="500"/>
                                        <p:tgtEl>
                                          <p:spTgt spid="38"/>
                                        </p:tgtEl>
                                      </p:cBhvr>
                                    </p:animEffect>
                                  </p:childTnLst>
                                </p:cTn>
                              </p:par>
                              <p:par>
                                <p:cTn id="118" presetID="12" presetClass="entr" presetSubtype="2" fill="hold" grpId="0" nodeType="withEffect">
                                  <p:stCondLst>
                                    <p:cond delay="4000"/>
                                  </p:stCondLst>
                                  <p:childTnLst>
                                    <p:set>
                                      <p:cBhvr>
                                        <p:cTn id="119" dur="1" fill="hold">
                                          <p:stCondLst>
                                            <p:cond delay="0"/>
                                          </p:stCondLst>
                                        </p:cTn>
                                        <p:tgtEl>
                                          <p:spTgt spid="26"/>
                                        </p:tgtEl>
                                        <p:attrNameLst>
                                          <p:attrName>style.visibility</p:attrName>
                                        </p:attrNameLst>
                                      </p:cBhvr>
                                      <p:to>
                                        <p:strVal val="visible"/>
                                      </p:to>
                                    </p:set>
                                    <p:anim calcmode="lin" valueType="num">
                                      <p:cBhvr additive="base">
                                        <p:cTn id="120" dur="500"/>
                                        <p:tgtEl>
                                          <p:spTgt spid="26"/>
                                        </p:tgtEl>
                                        <p:attrNameLst>
                                          <p:attrName>ppt_x</p:attrName>
                                        </p:attrNameLst>
                                      </p:cBhvr>
                                      <p:tavLst>
                                        <p:tav tm="0">
                                          <p:val>
                                            <p:strVal val="#ppt_x+#ppt_w*1.125000"/>
                                          </p:val>
                                        </p:tav>
                                        <p:tav tm="100000">
                                          <p:val>
                                            <p:strVal val="#ppt_x"/>
                                          </p:val>
                                        </p:tav>
                                      </p:tavLst>
                                    </p:anim>
                                    <p:animEffect transition="in" filter="wipe(left)">
                                      <p:cBhvr>
                                        <p:cTn id="121" dur="500"/>
                                        <p:tgtEl>
                                          <p:spTgt spid="26"/>
                                        </p:tgtEl>
                                      </p:cBhvr>
                                    </p:animEffect>
                                  </p:childTnLst>
                                </p:cTn>
                              </p:par>
                              <p:par>
                                <p:cTn id="122" presetID="12" presetClass="entr" presetSubtype="2" fill="hold" grpId="0" nodeType="withEffect">
                                  <p:stCondLst>
                                    <p:cond delay="400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p:tgtEl>
                                          <p:spTgt spid="27"/>
                                        </p:tgtEl>
                                        <p:attrNameLst>
                                          <p:attrName>ppt_x</p:attrName>
                                        </p:attrNameLst>
                                      </p:cBhvr>
                                      <p:tavLst>
                                        <p:tav tm="0">
                                          <p:val>
                                            <p:strVal val="#ppt_x+#ppt_w*1.125000"/>
                                          </p:val>
                                        </p:tav>
                                        <p:tav tm="100000">
                                          <p:val>
                                            <p:strVal val="#ppt_x"/>
                                          </p:val>
                                        </p:tav>
                                      </p:tavLst>
                                    </p:anim>
                                    <p:animEffect transition="in" filter="wipe(left)">
                                      <p:cBhvr>
                                        <p:cTn id="1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p:bldP spid="13" grpId="0"/>
      <p:bldP spid="22" grpId="0"/>
      <p:bldP spid="23" grpId="0"/>
      <p:bldP spid="24" grpId="0"/>
      <p:bldP spid="25" grpId="0"/>
      <p:bldP spid="26" grpId="0"/>
      <p:bldP spid="27" grpId="0"/>
      <p:bldP spid="31" grpId="0"/>
      <p:bldP spid="32" grpId="0"/>
      <p:bldP spid="33" grpId="0"/>
      <p:bldP spid="34" grpId="0"/>
      <p:bldP spid="35" grpId="0"/>
      <p:bldP spid="36" grpId="0" animBg="1"/>
      <p:bldP spid="37" grpId="0" animBg="1"/>
      <p:bldP spid="38" grpId="0" animBg="1"/>
      <p:bldP spid="39" grpId="0" animBg="1"/>
      <p:bldP spid="40" grpId="0"/>
      <p:bldP spid="41" grpId="0"/>
      <p:bldP spid="42" grpId="0" animBg="1"/>
      <p:bldP spid="43" grpId="0"/>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537" b="7537"/>
          <a:stretch/>
        </p:blipFill>
        <p:spPr>
          <a:xfrm>
            <a:off x="0" y="0"/>
            <a:ext cx="12192000" cy="6858000"/>
          </a:xfrm>
          <a:prstGeom prst="rect">
            <a:avLst/>
          </a:prstGeom>
        </p:spPr>
      </p:pic>
      <p:sp>
        <p:nvSpPr>
          <p:cNvPr id="5" name="平行四边形 4"/>
          <p:cNvSpPr/>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31360" y="2309971"/>
            <a:ext cx="3929281"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5172063" y="3582308"/>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3778708" y="4067780"/>
            <a:ext cx="4634602" cy="369332"/>
          </a:xfrm>
          <a:prstGeom prst="rect">
            <a:avLst/>
          </a:prstGeom>
        </p:spPr>
        <p:txBody>
          <a:bodyPr wrap="none">
            <a:spAutoFit/>
          </a:bodyPr>
          <a:lstStyle/>
          <a:p>
            <a:pPr algn="ctr"/>
            <a:r>
              <a:rPr lang="en-US" altLang="zh-CN" dirty="0">
                <a:solidFill>
                  <a:schemeClr val="tx1">
                    <a:lumMod val="50000"/>
                    <a:lumOff val="50000"/>
                  </a:schemeClr>
                </a:solidFill>
                <a:latin typeface="Arial" panose="020B0604020202020204" pitchFamily="34" charset="0"/>
                <a:cs typeface="Arial" panose="020B0604020202020204" pitchFamily="34" charset="0"/>
              </a:rPr>
              <a:t>Thank you for watching ,    Morning for PPT</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9353" y="1336678"/>
            <a:ext cx="973293" cy="973293"/>
          </a:xfrm>
          <a:prstGeom prst="rect">
            <a:avLst/>
          </a:prstGeom>
        </p:spPr>
      </p:pic>
    </p:spTree>
    <p:extLst>
      <p:ext uri="{BB962C8B-B14F-4D97-AF65-F5344CB8AC3E}">
        <p14:creationId xmlns:p14="http://schemas.microsoft.com/office/powerpoint/2010/main" val="1333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67808" y="513626"/>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1</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矩形 15"/>
          <p:cNvSpPr/>
          <p:nvPr/>
        </p:nvSpPr>
        <p:spPr>
          <a:xfrm>
            <a:off x="6528048" y="1700808"/>
            <a:ext cx="5663952" cy="633670"/>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16080" y="1756404"/>
            <a:ext cx="2731838" cy="507832"/>
          </a:xfrm>
          <a:prstGeom prst="rect">
            <a:avLst/>
          </a:prstGeom>
          <a:noFill/>
        </p:spPr>
        <p:txBody>
          <a:bodyPr wrap="none" rtlCol="0">
            <a:spAutoFit/>
          </a:bodyPr>
          <a:lstStyle/>
          <a:p>
            <a:r>
              <a:rPr lang="ko-KR"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슬기로운 비행생활</a:t>
            </a:r>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0" name="矩形 19"/>
          <p:cNvSpPr/>
          <p:nvPr/>
        </p:nvSpPr>
        <p:spPr>
          <a:xfrm>
            <a:off x="6528048" y="2689869"/>
            <a:ext cx="5663952" cy="63367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2745465"/>
            <a:ext cx="1500732" cy="507832"/>
          </a:xfrm>
          <a:prstGeom prst="rect">
            <a:avLst/>
          </a:prstGeom>
          <a:noFill/>
        </p:spPr>
        <p:txBody>
          <a:bodyPr wrap="none" rtlCol="0">
            <a:spAutoFit/>
          </a:bodyPr>
          <a:lstStyle/>
          <a:p>
            <a:r>
              <a:rPr lang="ko-KR"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분석 주제</a:t>
            </a:r>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2" name="矩形 21"/>
          <p:cNvSpPr/>
          <p:nvPr/>
        </p:nvSpPr>
        <p:spPr>
          <a:xfrm>
            <a:off x="6528048" y="3678930"/>
            <a:ext cx="5663952" cy="63367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3734526"/>
            <a:ext cx="184731" cy="507832"/>
          </a:xfrm>
          <a:prstGeom prst="rect">
            <a:avLst/>
          </a:prstGeom>
          <a:noFill/>
        </p:spPr>
        <p:txBody>
          <a:bodyPr wrap="none" rtlCol="0">
            <a:spAutoFit/>
          </a:bodyPr>
          <a:lstStyle/>
          <a:p>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4" name="矩形 23"/>
          <p:cNvSpPr/>
          <p:nvPr/>
        </p:nvSpPr>
        <p:spPr>
          <a:xfrm>
            <a:off x="6528048" y="4667991"/>
            <a:ext cx="5663952" cy="63367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147711" y="3774519"/>
            <a:ext cx="3433953" cy="830997"/>
          </a:xfrm>
          <a:prstGeom prst="rect">
            <a:avLst/>
          </a:prstGeom>
          <a:noFill/>
        </p:spPr>
        <p:txBody>
          <a:bodyPr wrap="none" rtlCol="0">
            <a:spAutoFit/>
          </a:bodyPr>
          <a:lstStyle/>
          <a:p>
            <a:r>
              <a:rPr lang="ko-KR" altLang="en-US" sz="4800" dirty="0">
                <a:solidFill>
                  <a:srgbClr val="F17F42"/>
                </a:solidFill>
                <a:latin typeface="Arial" panose="020B0604020202020204" pitchFamily="34" charset="0"/>
                <a:cs typeface="Arial" panose="020B0604020202020204" pitchFamily="34" charset="0"/>
              </a:rPr>
              <a:t>차 프로젝트</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7" y="332605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0">
            <a:extLst>
              <a:ext uri="{FF2B5EF4-FFF2-40B4-BE49-F238E27FC236}">
                <a16:creationId xmlns:a16="http://schemas.microsoft.com/office/drawing/2014/main" id="{E05C564C-2C3B-427E-B06A-B0E09F74B6BC}"/>
              </a:ext>
            </a:extLst>
          </p:cNvPr>
          <p:cNvSpPr txBox="1"/>
          <p:nvPr/>
        </p:nvSpPr>
        <p:spPr>
          <a:xfrm>
            <a:off x="6816080" y="3750673"/>
            <a:ext cx="2593980" cy="507832"/>
          </a:xfrm>
          <a:prstGeom prst="rect">
            <a:avLst/>
          </a:prstGeom>
          <a:noFill/>
        </p:spPr>
        <p:txBody>
          <a:bodyPr wrap="none" rtlCol="0">
            <a:spAutoFit/>
          </a:bodyPr>
          <a:lstStyle/>
          <a:p>
            <a:r>
              <a:rPr lang="ko-KR"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분석 및 가설 검증</a:t>
            </a:r>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8" name="矩形 23">
            <a:extLst>
              <a:ext uri="{FF2B5EF4-FFF2-40B4-BE49-F238E27FC236}">
                <a16:creationId xmlns:a16="http://schemas.microsoft.com/office/drawing/2014/main" id="{89C5041C-0828-40A9-BB98-91975337646F}"/>
              </a:ext>
            </a:extLst>
          </p:cNvPr>
          <p:cNvSpPr/>
          <p:nvPr/>
        </p:nvSpPr>
        <p:spPr>
          <a:xfrm>
            <a:off x="6528048" y="5657052"/>
            <a:ext cx="5663952" cy="63367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0">
            <a:extLst>
              <a:ext uri="{FF2B5EF4-FFF2-40B4-BE49-F238E27FC236}">
                <a16:creationId xmlns:a16="http://schemas.microsoft.com/office/drawing/2014/main" id="{8459EC86-159E-440A-BB74-F47C1C0761B4}"/>
              </a:ext>
            </a:extLst>
          </p:cNvPr>
          <p:cNvSpPr txBox="1"/>
          <p:nvPr/>
        </p:nvSpPr>
        <p:spPr>
          <a:xfrm>
            <a:off x="6816080" y="4744162"/>
            <a:ext cx="1808508" cy="461665"/>
          </a:xfrm>
          <a:prstGeom prst="rect">
            <a:avLst/>
          </a:prstGeom>
          <a:noFill/>
        </p:spPr>
        <p:txBody>
          <a:bodyPr wrap="none" rtlCol="0">
            <a:spAutoFit/>
          </a:bodyPr>
          <a:lstStyle/>
          <a:p>
            <a:r>
              <a:rPr lang="ko-KR"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데이터 수집</a:t>
            </a:r>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9" name="文本框 20">
            <a:extLst>
              <a:ext uri="{FF2B5EF4-FFF2-40B4-BE49-F238E27FC236}">
                <a16:creationId xmlns:a16="http://schemas.microsoft.com/office/drawing/2014/main" id="{B245A976-35E1-49F7-864C-FFD58593E715}"/>
              </a:ext>
            </a:extLst>
          </p:cNvPr>
          <p:cNvSpPr txBox="1"/>
          <p:nvPr/>
        </p:nvSpPr>
        <p:spPr>
          <a:xfrm>
            <a:off x="6816080" y="5743054"/>
            <a:ext cx="1500732" cy="461665"/>
          </a:xfrm>
          <a:prstGeom prst="rect">
            <a:avLst/>
          </a:prstGeom>
          <a:noFill/>
        </p:spPr>
        <p:txBody>
          <a:bodyPr wrap="none" rtlCol="0">
            <a:spAutoFit/>
          </a:bodyPr>
          <a:lstStyle/>
          <a:p>
            <a:r>
              <a:rPr lang="ko-KR" altLang="en-US"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현황 분석</a:t>
            </a:r>
            <a:endPar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endParaRPr>
          </a:p>
        </p:txBody>
      </p:sp>
    </p:spTree>
    <p:extLst>
      <p:ext uri="{BB962C8B-B14F-4D97-AF65-F5344CB8AC3E}">
        <p14:creationId xmlns:p14="http://schemas.microsoft.com/office/powerpoint/2010/main" val="1016057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ppt_w/2"/>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3000"/>
                                        <p:tgtEl>
                                          <p:spTgt spid="14"/>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nodePh="1">
                                  <p:stCondLst>
                                    <p:cond delay="350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30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3000"/>
                                        <p:tgtEl>
                                          <p:spTgt spid="17"/>
                                        </p:tgtEl>
                                      </p:cBhvr>
                                    </p:animEffect>
                                  </p:childTnLst>
                                </p:cTn>
                              </p:par>
                              <p:par>
                                <p:cTn id="56" presetID="17" presetClass="entr" presetSubtype="2" fill="hold" grpId="0" nodeType="withEffect">
                                  <p:stCondLst>
                                    <p:cond delay="3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ppt_x</p:attrName>
                                        </p:attrNameLst>
                                      </p:cBhvr>
                                      <p:tavLst>
                                        <p:tav tm="0">
                                          <p:val>
                                            <p:strVal val="#ppt_x+#ppt_w/2"/>
                                          </p:val>
                                        </p:tav>
                                        <p:tav tm="100000">
                                          <p:val>
                                            <p:strVal val="#ppt_x"/>
                                          </p:val>
                                        </p:tav>
                                      </p:tavLst>
                                    </p:anim>
                                    <p:anim calcmode="lin" valueType="num">
                                      <p:cBhvr>
                                        <p:cTn id="59" dur="500" fill="hold"/>
                                        <p:tgtEl>
                                          <p:spTgt spid="18"/>
                                        </p:tgtEl>
                                        <p:attrNameLst>
                                          <p:attrName>ppt_y</p:attrName>
                                        </p:attrNameLst>
                                      </p:cBhvr>
                                      <p:tavLst>
                                        <p:tav tm="0">
                                          <p:val>
                                            <p:strVal val="#ppt_y"/>
                                          </p:val>
                                        </p:tav>
                                        <p:tav tm="100000">
                                          <p:val>
                                            <p:strVal val="#ppt_y"/>
                                          </p:val>
                                        </p:tav>
                                      </p:tavLst>
                                    </p:anim>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strVal val="#ppt_h"/>
                                          </p:val>
                                        </p:tav>
                                        <p:tav tm="100000">
                                          <p:val>
                                            <p:strVal val="#ppt_h"/>
                                          </p:val>
                                        </p:tav>
                                      </p:tavLst>
                                    </p:anim>
                                  </p:childTnLst>
                                </p:cTn>
                              </p:par>
                              <p:par>
                                <p:cTn id="62" presetID="10" presetClass="entr" presetSubtype="0" fill="hold" grpId="0" nodeType="withEffect">
                                  <p:stCondLst>
                                    <p:cond delay="30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3000"/>
                                        <p:tgtEl>
                                          <p:spTgt spid="28"/>
                                        </p:tgtEl>
                                      </p:cBhvr>
                                    </p:animEffect>
                                  </p:childTnLst>
                                </p:cTn>
                              </p:par>
                              <p:par>
                                <p:cTn id="65" presetID="10" presetClass="entr" presetSubtype="0" fill="hold" grpId="0" nodeType="withEffect">
                                  <p:stCondLst>
                                    <p:cond delay="30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3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4" grpId="0"/>
      <p:bldP spid="20" grpId="0" animBg="1"/>
      <p:bldP spid="21" grpId="0"/>
      <p:bldP spid="22" grpId="0" animBg="1"/>
      <p:bldP spid="23" grpId="0"/>
      <p:bldP spid="24" grpId="0" animBg="1"/>
      <p:bldP spid="26" grpId="0"/>
      <p:bldP spid="27" grpId="0" animBg="1"/>
      <p:bldP spid="17" grpId="0"/>
      <p:bldP spid="18" grpId="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圆角 8"/>
          <p:cNvSpPr/>
          <p:nvPr/>
        </p:nvSpPr>
        <p:spPr>
          <a:xfrm>
            <a:off x="5519936" y="1946364"/>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31927" y="3310602"/>
            <a:ext cx="6009626" cy="914400"/>
          </a:xfrm>
          <a:prstGeom prst="roundRect">
            <a:avLst>
              <a:gd name="adj" fmla="val 50000"/>
            </a:avLst>
          </a:prstGeom>
          <a:solidFill>
            <a:srgbClr val="53575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43918" y="4674840"/>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1758" y="3412837"/>
            <a:ext cx="808484" cy="80848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496" y="1898848"/>
            <a:ext cx="1005458" cy="1005458"/>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3264" y="4758243"/>
            <a:ext cx="754499" cy="754499"/>
          </a:xfrm>
          <a:prstGeom prst="rect">
            <a:avLst/>
          </a:prstGeom>
        </p:spPr>
      </p:pic>
      <p:sp>
        <p:nvSpPr>
          <p:cNvPr id="19" name="文本框 18"/>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01.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분석주제</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20" name="矩形 19"/>
          <p:cNvSpPr/>
          <p:nvPr/>
        </p:nvSpPr>
        <p:spPr>
          <a:xfrm>
            <a:off x="623392" y="836712"/>
            <a:ext cx="2592288"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그림 20">
            <a:extLst>
              <a:ext uri="{FF2B5EF4-FFF2-40B4-BE49-F238E27FC236}">
                <a16:creationId xmlns:a16="http://schemas.microsoft.com/office/drawing/2014/main" id="{006C9B87-F7EF-4077-B1A1-E6C8979F9C52}"/>
              </a:ext>
            </a:extLst>
          </p:cNvPr>
          <p:cNvPicPr>
            <a:picLocks noChangeAspect="1"/>
          </p:cNvPicPr>
          <p:nvPr/>
        </p:nvPicPr>
        <p:blipFill>
          <a:blip r:embed="rId5"/>
          <a:stretch>
            <a:fillRect/>
          </a:stretch>
        </p:blipFill>
        <p:spPr>
          <a:xfrm>
            <a:off x="638456" y="2335794"/>
            <a:ext cx="4465117" cy="2796246"/>
          </a:xfrm>
          <a:prstGeom prst="rect">
            <a:avLst/>
          </a:prstGeom>
        </p:spPr>
      </p:pic>
      <p:pic>
        <p:nvPicPr>
          <p:cNvPr id="22" name="그림 21">
            <a:extLst>
              <a:ext uri="{FF2B5EF4-FFF2-40B4-BE49-F238E27FC236}">
                <a16:creationId xmlns:a16="http://schemas.microsoft.com/office/drawing/2014/main" id="{16EFC967-FFB8-456B-B099-0BFDDAC94D4A}"/>
              </a:ext>
            </a:extLst>
          </p:cNvPr>
          <p:cNvPicPr>
            <a:picLocks noChangeAspect="1"/>
          </p:cNvPicPr>
          <p:nvPr/>
        </p:nvPicPr>
        <p:blipFill rotWithShape="1">
          <a:blip r:embed="rId6"/>
          <a:srcRect b="81575"/>
          <a:stretch/>
        </p:blipFill>
        <p:spPr>
          <a:xfrm>
            <a:off x="6600056" y="2099520"/>
            <a:ext cx="5429932" cy="560077"/>
          </a:xfrm>
          <a:prstGeom prst="rect">
            <a:avLst/>
          </a:prstGeom>
        </p:spPr>
      </p:pic>
      <p:grpSp>
        <p:nvGrpSpPr>
          <p:cNvPr id="23" name="그룹 22">
            <a:extLst>
              <a:ext uri="{FF2B5EF4-FFF2-40B4-BE49-F238E27FC236}">
                <a16:creationId xmlns:a16="http://schemas.microsoft.com/office/drawing/2014/main" id="{2C6C0B02-BE3E-4F34-B0B2-E9FFE25249B2}"/>
              </a:ext>
            </a:extLst>
          </p:cNvPr>
          <p:cNvGrpSpPr/>
          <p:nvPr/>
        </p:nvGrpSpPr>
        <p:grpSpPr>
          <a:xfrm>
            <a:off x="6512793" y="3464472"/>
            <a:ext cx="5201142" cy="589451"/>
            <a:chOff x="897106" y="3317065"/>
            <a:chExt cx="6687483" cy="809738"/>
          </a:xfrm>
        </p:grpSpPr>
        <p:pic>
          <p:nvPicPr>
            <p:cNvPr id="24" name="그림 23">
              <a:extLst>
                <a:ext uri="{FF2B5EF4-FFF2-40B4-BE49-F238E27FC236}">
                  <a16:creationId xmlns:a16="http://schemas.microsoft.com/office/drawing/2014/main" id="{08553FBF-9368-4869-8819-392AD1ED0949}"/>
                </a:ext>
              </a:extLst>
            </p:cNvPr>
            <p:cNvPicPr>
              <a:picLocks noChangeAspect="1"/>
            </p:cNvPicPr>
            <p:nvPr/>
          </p:nvPicPr>
          <p:blipFill>
            <a:blip r:embed="rId7"/>
            <a:stretch>
              <a:fillRect/>
            </a:stretch>
          </p:blipFill>
          <p:spPr>
            <a:xfrm>
              <a:off x="897106" y="3317065"/>
              <a:ext cx="6687483" cy="809738"/>
            </a:xfrm>
            <a:prstGeom prst="rect">
              <a:avLst/>
            </a:prstGeom>
          </p:spPr>
        </p:pic>
        <p:pic>
          <p:nvPicPr>
            <p:cNvPr id="25" name="그림 24">
              <a:extLst>
                <a:ext uri="{FF2B5EF4-FFF2-40B4-BE49-F238E27FC236}">
                  <a16:creationId xmlns:a16="http://schemas.microsoft.com/office/drawing/2014/main" id="{99763C98-E5FE-4239-8ADE-EB1D0541C54F}"/>
                </a:ext>
              </a:extLst>
            </p:cNvPr>
            <p:cNvPicPr>
              <a:picLocks noChangeAspect="1"/>
            </p:cNvPicPr>
            <p:nvPr/>
          </p:nvPicPr>
          <p:blipFill>
            <a:blip r:embed="rId8"/>
            <a:stretch>
              <a:fillRect/>
            </a:stretch>
          </p:blipFill>
          <p:spPr>
            <a:xfrm>
              <a:off x="6195063" y="3834985"/>
              <a:ext cx="838800" cy="272394"/>
            </a:xfrm>
            <a:prstGeom prst="rect">
              <a:avLst/>
            </a:prstGeom>
          </p:spPr>
        </p:pic>
      </p:grpSp>
      <p:grpSp>
        <p:nvGrpSpPr>
          <p:cNvPr id="26" name="그룹 25">
            <a:extLst>
              <a:ext uri="{FF2B5EF4-FFF2-40B4-BE49-F238E27FC236}">
                <a16:creationId xmlns:a16="http://schemas.microsoft.com/office/drawing/2014/main" id="{7C893C88-4098-4425-9C6D-1EF2E536983E}"/>
              </a:ext>
            </a:extLst>
          </p:cNvPr>
          <p:cNvGrpSpPr/>
          <p:nvPr/>
        </p:nvGrpSpPr>
        <p:grpSpPr>
          <a:xfrm>
            <a:off x="6528048" y="4796491"/>
            <a:ext cx="5293938" cy="754499"/>
            <a:chOff x="611565" y="2389593"/>
            <a:chExt cx="7209958" cy="1259902"/>
          </a:xfrm>
        </p:grpSpPr>
        <p:pic>
          <p:nvPicPr>
            <p:cNvPr id="27" name="그림 26">
              <a:extLst>
                <a:ext uri="{FF2B5EF4-FFF2-40B4-BE49-F238E27FC236}">
                  <a16:creationId xmlns:a16="http://schemas.microsoft.com/office/drawing/2014/main" id="{8B4DAB5E-DC3A-4551-9E15-89AA3CE9A8F3}"/>
                </a:ext>
              </a:extLst>
            </p:cNvPr>
            <p:cNvPicPr>
              <a:picLocks noChangeAspect="1"/>
            </p:cNvPicPr>
            <p:nvPr/>
          </p:nvPicPr>
          <p:blipFill>
            <a:blip r:embed="rId9"/>
            <a:stretch>
              <a:fillRect/>
            </a:stretch>
          </p:blipFill>
          <p:spPr>
            <a:xfrm>
              <a:off x="611565" y="2389593"/>
              <a:ext cx="7209958" cy="1136705"/>
            </a:xfrm>
            <a:prstGeom prst="rect">
              <a:avLst/>
            </a:prstGeom>
          </p:spPr>
        </p:pic>
        <p:pic>
          <p:nvPicPr>
            <p:cNvPr id="28" name="그림 27">
              <a:extLst>
                <a:ext uri="{FF2B5EF4-FFF2-40B4-BE49-F238E27FC236}">
                  <a16:creationId xmlns:a16="http://schemas.microsoft.com/office/drawing/2014/main" id="{7956EEEB-9956-49ED-A1FF-B3724204BF51}"/>
                </a:ext>
              </a:extLst>
            </p:cNvPr>
            <p:cNvPicPr>
              <a:picLocks noChangeAspect="1"/>
            </p:cNvPicPr>
            <p:nvPr/>
          </p:nvPicPr>
          <p:blipFill>
            <a:blip r:embed="rId10"/>
            <a:stretch>
              <a:fillRect/>
            </a:stretch>
          </p:blipFill>
          <p:spPr>
            <a:xfrm>
              <a:off x="6548032" y="3299909"/>
              <a:ext cx="1273491" cy="349586"/>
            </a:xfrm>
            <a:prstGeom prst="rect">
              <a:avLst/>
            </a:prstGeom>
          </p:spPr>
        </p:pic>
      </p:grpSp>
    </p:spTree>
    <p:extLst>
      <p:ext uri="{BB962C8B-B14F-4D97-AF65-F5344CB8AC3E}">
        <p14:creationId xmlns:p14="http://schemas.microsoft.com/office/powerpoint/2010/main" val="30874354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_x109437400" descr="EMB00001f58313f">
            <a:extLst>
              <a:ext uri="{FF2B5EF4-FFF2-40B4-BE49-F238E27FC236}">
                <a16:creationId xmlns:a16="http://schemas.microsoft.com/office/drawing/2014/main" id="{889692F8-2C49-4167-BAC4-56D7076C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46" y="2407459"/>
            <a:ext cx="5383460" cy="4219510"/>
          </a:xfrm>
          <a:prstGeom prst="rect">
            <a:avLst/>
          </a:prstGeom>
          <a:noFill/>
          <a:extLst>
            <a:ext uri="{909E8E84-426E-40DD-AFC4-6F175D3DCCD1}">
              <a14:hiddenFill xmlns:a14="http://schemas.microsoft.com/office/drawing/2010/main">
                <a:solidFill>
                  <a:srgbClr val="FFFFFF"/>
                </a:solidFill>
              </a14:hiddenFill>
            </a:ext>
          </a:extLst>
        </p:spPr>
      </p:pic>
      <p:pic>
        <p:nvPicPr>
          <p:cNvPr id="25" name="_x10381728" descr="EMB00001f583144">
            <a:extLst>
              <a:ext uri="{FF2B5EF4-FFF2-40B4-BE49-F238E27FC236}">
                <a16:creationId xmlns:a16="http://schemas.microsoft.com/office/drawing/2014/main" id="{EA7EF151-AEC1-472E-8253-A32DBBAD4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0139"/>
            <a:ext cx="5076025" cy="38368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E50F20A-F156-4E7C-BC55-85FB71542A31}"/>
              </a:ext>
            </a:extLst>
          </p:cNvPr>
          <p:cNvSpPr txBox="1"/>
          <p:nvPr/>
        </p:nvSpPr>
        <p:spPr>
          <a:xfrm>
            <a:off x="2387026" y="1124744"/>
            <a:ext cx="7417947" cy="400110"/>
          </a:xfrm>
          <a:prstGeom prst="rect">
            <a:avLst/>
          </a:prstGeom>
          <a:noFill/>
        </p:spPr>
        <p:txBody>
          <a:bodyPr wrap="square" rtlCol="0">
            <a:spAutoFit/>
          </a:bodyPr>
          <a:lstStyle/>
          <a:p>
            <a:pPr algn="ctr"/>
            <a:r>
              <a:rPr lang="ko-KR" altLang="en-US" sz="2000" b="1" spc="-150" dirty="0">
                <a:solidFill>
                  <a:srgbClr val="00002F"/>
                </a:solidFill>
                <a:latin typeface="나눔스퀘어 ExtraBold" panose="020B0600000101010101" pitchFamily="50" charset="-127"/>
                <a:ea typeface="나눔스퀘어 ExtraBold" panose="020B0600000101010101" pitchFamily="50" charset="-127"/>
              </a:rPr>
              <a:t>가설 </a:t>
            </a:r>
            <a:r>
              <a:rPr lang="en-US" altLang="ko-KR" sz="2000" b="1" spc="-150" dirty="0">
                <a:solidFill>
                  <a:srgbClr val="00002F"/>
                </a:solidFill>
                <a:latin typeface="나눔스퀘어 ExtraBold" panose="020B0600000101010101" pitchFamily="50" charset="-127"/>
                <a:ea typeface="나눔스퀘어 ExtraBold" panose="020B0600000101010101" pitchFamily="50" charset="-127"/>
              </a:rPr>
              <a:t>1 : </a:t>
            </a:r>
            <a:r>
              <a:rPr lang="ko-KR" altLang="en-US" sz="2000" b="1" spc="-150" dirty="0">
                <a:solidFill>
                  <a:srgbClr val="00002F"/>
                </a:solidFill>
                <a:latin typeface="나눔스퀘어 ExtraBold" panose="020B0600000101010101" pitchFamily="50" charset="-127"/>
                <a:ea typeface="나눔스퀘어 ExtraBold" panose="020B0600000101010101" pitchFamily="50" charset="-127"/>
              </a:rPr>
              <a:t>제주공항 비행기가 많을수록 지연이 많을 것이다</a:t>
            </a:r>
            <a:r>
              <a:rPr lang="en-US" altLang="ko-KR" spc="-150" dirty="0">
                <a:solidFill>
                  <a:srgbClr val="00002F"/>
                </a:solidFill>
                <a:latin typeface="나눔스퀘어 ExtraBold" panose="020B0600000101010101" pitchFamily="50" charset="-127"/>
                <a:ea typeface="나눔스퀘어 ExtraBold" panose="020B0600000101010101" pitchFamily="50" charset="-127"/>
              </a:rPr>
              <a:t>.</a:t>
            </a:r>
            <a:endParaRPr lang="ko-KR" altLang="en-US" spc="-150" dirty="0">
              <a:solidFill>
                <a:srgbClr val="00002F"/>
              </a:solidFill>
              <a:latin typeface="나눔스퀘어 ExtraBold" panose="020B0600000101010101" pitchFamily="50" charset="-127"/>
              <a:ea typeface="나눔스퀘어 ExtraBold" panose="020B0600000101010101" pitchFamily="50" charset="-127"/>
            </a:endParaRPr>
          </a:p>
        </p:txBody>
      </p:sp>
      <p:sp>
        <p:nvSpPr>
          <p:cNvPr id="27" name="타원 26">
            <a:extLst>
              <a:ext uri="{FF2B5EF4-FFF2-40B4-BE49-F238E27FC236}">
                <a16:creationId xmlns:a16="http://schemas.microsoft.com/office/drawing/2014/main" id="{3344B9F9-5B08-4BD9-A6BF-9731FC17F131}"/>
              </a:ext>
            </a:extLst>
          </p:cNvPr>
          <p:cNvSpPr/>
          <p:nvPr/>
        </p:nvSpPr>
        <p:spPr>
          <a:xfrm>
            <a:off x="2429967" y="2675448"/>
            <a:ext cx="1404256" cy="1329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974C8288-2F80-44A0-BCB3-B64DF1ED4745}"/>
              </a:ext>
            </a:extLst>
          </p:cNvPr>
          <p:cNvSpPr/>
          <p:nvPr/>
        </p:nvSpPr>
        <p:spPr>
          <a:xfrm>
            <a:off x="8400256" y="3251512"/>
            <a:ext cx="1404256" cy="1329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文本框 18">
            <a:extLst>
              <a:ext uri="{FF2B5EF4-FFF2-40B4-BE49-F238E27FC236}">
                <a16:creationId xmlns:a16="http://schemas.microsoft.com/office/drawing/2014/main" id="{B9F3E1FE-89A4-4284-999E-83984170A293}"/>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02.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분석 및 가설 검증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34" name="矩形 19">
            <a:extLst>
              <a:ext uri="{FF2B5EF4-FFF2-40B4-BE49-F238E27FC236}">
                <a16:creationId xmlns:a16="http://schemas.microsoft.com/office/drawing/2014/main" id="{CD7A682C-E58D-4DB4-AC96-12B4235F9DDF}"/>
              </a:ext>
            </a:extLst>
          </p:cNvPr>
          <p:cNvSpPr/>
          <p:nvPr/>
        </p:nvSpPr>
        <p:spPr>
          <a:xfrm>
            <a:off x="623392" y="836712"/>
            <a:ext cx="2592288"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98488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outVertical)">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E50F20A-F156-4E7C-BC55-85FB71542A31}"/>
              </a:ext>
            </a:extLst>
          </p:cNvPr>
          <p:cNvSpPr txBox="1"/>
          <p:nvPr/>
        </p:nvSpPr>
        <p:spPr>
          <a:xfrm>
            <a:off x="2387026" y="1894111"/>
            <a:ext cx="7417947" cy="369332"/>
          </a:xfrm>
          <a:prstGeom prst="rect">
            <a:avLst/>
          </a:prstGeom>
          <a:noFill/>
        </p:spPr>
        <p:txBody>
          <a:bodyPr wrap="square" rtlCol="0">
            <a:spAutoFit/>
          </a:bodyPr>
          <a:lstStyle/>
          <a:p>
            <a:pPr algn="ctr"/>
            <a:r>
              <a:rPr lang="ko-KR" altLang="en-US" b="1" spc="-150" dirty="0">
                <a:solidFill>
                  <a:srgbClr val="00002F"/>
                </a:solidFill>
                <a:latin typeface="나눔스퀘어 ExtraBold" panose="020B0600000101010101" pitchFamily="50" charset="-127"/>
                <a:ea typeface="나눔스퀘어 ExtraBold" panose="020B0600000101010101" pitchFamily="50" charset="-127"/>
              </a:rPr>
              <a:t>가설 </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2 : </a:t>
            </a:r>
            <a:r>
              <a:rPr lang="ko-KR" altLang="en-US" b="1" spc="-150" dirty="0">
                <a:solidFill>
                  <a:srgbClr val="00002F"/>
                </a:solidFill>
                <a:latin typeface="나눔스퀘어 ExtraBold" panose="020B0600000101010101" pitchFamily="50" charset="-127"/>
                <a:ea typeface="나눔스퀘어 ExtraBold" panose="020B0600000101010101" pitchFamily="50" charset="-127"/>
              </a:rPr>
              <a:t>제주 공항의 근로자 수가 부족해서 지연이 높을 것이다</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a:t>
            </a:r>
            <a:r>
              <a:rPr lang="en-US" altLang="ko-KR" spc="-150" dirty="0">
                <a:solidFill>
                  <a:srgbClr val="00002F"/>
                </a:solidFill>
                <a:latin typeface="나눔스퀘어 ExtraBold" panose="020B0600000101010101" pitchFamily="50" charset="-127"/>
                <a:ea typeface="나눔스퀘어 ExtraBold" panose="020B0600000101010101" pitchFamily="50" charset="-127"/>
              </a:rPr>
              <a:t>.</a:t>
            </a:r>
            <a:endParaRPr lang="ko-KR" altLang="en-US" spc="-150" dirty="0">
              <a:solidFill>
                <a:srgbClr val="00002F"/>
              </a:solidFill>
              <a:latin typeface="나눔스퀘어 ExtraBold" panose="020B0600000101010101" pitchFamily="50" charset="-127"/>
              <a:ea typeface="나눔스퀘어 ExtraBold" panose="020B0600000101010101" pitchFamily="50" charset="-127"/>
            </a:endParaRPr>
          </a:p>
        </p:txBody>
      </p:sp>
      <p:pic>
        <p:nvPicPr>
          <p:cNvPr id="8" name="_x298838688" descr="EMB00001f58314e">
            <a:extLst>
              <a:ext uri="{FF2B5EF4-FFF2-40B4-BE49-F238E27FC236}">
                <a16:creationId xmlns:a16="http://schemas.microsoft.com/office/drawing/2014/main" id="{960E22AB-EC08-4AEA-AF1C-AFC2AD901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71" y="2263443"/>
            <a:ext cx="11320458" cy="410687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8">
            <a:extLst>
              <a:ext uri="{FF2B5EF4-FFF2-40B4-BE49-F238E27FC236}">
                <a16:creationId xmlns:a16="http://schemas.microsoft.com/office/drawing/2014/main" id="{CDEAC68A-40E0-4F3C-A396-2D0D2B70B78C}"/>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02.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분석 및 가설 검증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11" name="矩形 19">
            <a:extLst>
              <a:ext uri="{FF2B5EF4-FFF2-40B4-BE49-F238E27FC236}">
                <a16:creationId xmlns:a16="http://schemas.microsoft.com/office/drawing/2014/main" id="{7440129B-B54C-4FD2-9F2E-1FE2EEFB8A58}"/>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72821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E50F20A-F156-4E7C-BC55-85FB71542A31}"/>
              </a:ext>
            </a:extLst>
          </p:cNvPr>
          <p:cNvSpPr txBox="1"/>
          <p:nvPr/>
        </p:nvSpPr>
        <p:spPr>
          <a:xfrm>
            <a:off x="2387026" y="1894111"/>
            <a:ext cx="7417947" cy="369332"/>
          </a:xfrm>
          <a:prstGeom prst="rect">
            <a:avLst/>
          </a:prstGeom>
          <a:noFill/>
        </p:spPr>
        <p:txBody>
          <a:bodyPr wrap="square" rtlCol="0">
            <a:spAutoFit/>
          </a:bodyPr>
          <a:lstStyle/>
          <a:p>
            <a:pPr algn="ctr"/>
            <a:r>
              <a:rPr lang="ko-KR" altLang="en-US" b="1" spc="-150" dirty="0">
                <a:solidFill>
                  <a:srgbClr val="00002F"/>
                </a:solidFill>
                <a:latin typeface="나눔스퀘어 ExtraBold" panose="020B0600000101010101" pitchFamily="50" charset="-127"/>
                <a:ea typeface="나눔스퀘어 ExtraBold" panose="020B0600000101010101" pitchFamily="50" charset="-127"/>
              </a:rPr>
              <a:t>가설 </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3. </a:t>
            </a:r>
            <a:r>
              <a:rPr lang="ko-KR" altLang="en-US" b="1" spc="-150" dirty="0">
                <a:solidFill>
                  <a:srgbClr val="00002F"/>
                </a:solidFill>
                <a:latin typeface="나눔스퀘어 ExtraBold" panose="020B0600000101010101" pitchFamily="50" charset="-127"/>
                <a:ea typeface="나눔스퀘어 ExtraBold" panose="020B0600000101010101" pitchFamily="50" charset="-127"/>
              </a:rPr>
              <a:t>제주공항 날씨에 의한 지연이 많을 것이다</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 </a:t>
            </a:r>
            <a:endParaRPr lang="ko-KR" altLang="en-US" spc="-150" dirty="0">
              <a:solidFill>
                <a:srgbClr val="00002F"/>
              </a:solidFill>
              <a:latin typeface="나눔스퀘어 ExtraBold" panose="020B0600000101010101" pitchFamily="50" charset="-127"/>
              <a:ea typeface="나눔스퀘어 ExtraBold" panose="020B0600000101010101" pitchFamily="50" charset="-127"/>
            </a:endParaRPr>
          </a:p>
        </p:txBody>
      </p:sp>
      <p:pic>
        <p:nvPicPr>
          <p:cNvPr id="6" name="_x300180856" descr="EMB00001f583151">
            <a:extLst>
              <a:ext uri="{FF2B5EF4-FFF2-40B4-BE49-F238E27FC236}">
                <a16:creationId xmlns:a16="http://schemas.microsoft.com/office/drawing/2014/main" id="{6D1E819D-FBA7-4240-B9C5-296986E2E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700" y="2229143"/>
            <a:ext cx="7872600" cy="42343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8">
            <a:extLst>
              <a:ext uri="{FF2B5EF4-FFF2-40B4-BE49-F238E27FC236}">
                <a16:creationId xmlns:a16="http://schemas.microsoft.com/office/drawing/2014/main" id="{AE7083F9-793B-4A1F-96B7-D236E1BE3E43}"/>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02.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분석 및 가설 검증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19">
            <a:extLst>
              <a:ext uri="{FF2B5EF4-FFF2-40B4-BE49-F238E27FC236}">
                <a16:creationId xmlns:a16="http://schemas.microsoft.com/office/drawing/2014/main" id="{FC3C6E04-1C4B-4A40-A3A9-9FEC1D4A35F5}"/>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a:extLst>
              <a:ext uri="{FF2B5EF4-FFF2-40B4-BE49-F238E27FC236}">
                <a16:creationId xmlns:a16="http://schemas.microsoft.com/office/drawing/2014/main" id="{7BF71EA6-CA33-4364-88C6-F057ACE32987}"/>
              </a:ext>
            </a:extLst>
          </p:cNvPr>
          <p:cNvSpPr txBox="1"/>
          <p:nvPr/>
        </p:nvSpPr>
        <p:spPr>
          <a:xfrm>
            <a:off x="9048328" y="4197807"/>
            <a:ext cx="2826744" cy="369332"/>
          </a:xfrm>
          <a:prstGeom prst="rect">
            <a:avLst/>
          </a:prstGeom>
          <a:noFill/>
        </p:spPr>
        <p:txBody>
          <a:bodyPr wrap="square" rtlCol="0">
            <a:spAutoFit/>
          </a:bodyPr>
          <a:lstStyle/>
          <a:p>
            <a:r>
              <a:rPr lang="en-US" altLang="ko-KR" dirty="0">
                <a:solidFill>
                  <a:srgbClr val="FF0000"/>
                </a:solidFill>
              </a:rPr>
              <a:t>35972</a:t>
            </a:r>
            <a:r>
              <a:rPr lang="ko-KR" altLang="en-US" dirty="0">
                <a:solidFill>
                  <a:srgbClr val="FF0000"/>
                </a:solidFill>
              </a:rPr>
              <a:t>번 중 </a:t>
            </a:r>
            <a:r>
              <a:rPr lang="en-US" altLang="ko-KR" dirty="0">
                <a:solidFill>
                  <a:srgbClr val="FF0000"/>
                </a:solidFill>
              </a:rPr>
              <a:t>633</a:t>
            </a:r>
            <a:r>
              <a:rPr lang="ko-KR" altLang="en-US" dirty="0">
                <a:solidFill>
                  <a:srgbClr val="FF0000"/>
                </a:solidFill>
              </a:rPr>
              <a:t>번</a:t>
            </a:r>
            <a:r>
              <a:rPr lang="en-US" altLang="ko-KR" dirty="0">
                <a:solidFill>
                  <a:srgbClr val="FF0000"/>
                </a:solidFill>
              </a:rPr>
              <a:t>(1.8%)</a:t>
            </a:r>
            <a:endParaRPr lang="ko-KR" altLang="en-US" dirty="0">
              <a:solidFill>
                <a:srgbClr val="FF0000"/>
              </a:solidFill>
            </a:endParaRPr>
          </a:p>
        </p:txBody>
      </p:sp>
    </p:spTree>
    <p:extLst>
      <p:ext uri="{BB962C8B-B14F-4D97-AF65-F5344CB8AC3E}">
        <p14:creationId xmlns:p14="http://schemas.microsoft.com/office/powerpoint/2010/main" val="2822613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E50F20A-F156-4E7C-BC55-85FB71542A31}"/>
              </a:ext>
            </a:extLst>
          </p:cNvPr>
          <p:cNvSpPr txBox="1"/>
          <p:nvPr/>
        </p:nvSpPr>
        <p:spPr>
          <a:xfrm>
            <a:off x="2387026" y="1894111"/>
            <a:ext cx="7417947" cy="369332"/>
          </a:xfrm>
          <a:prstGeom prst="rect">
            <a:avLst/>
          </a:prstGeom>
          <a:noFill/>
        </p:spPr>
        <p:txBody>
          <a:bodyPr wrap="square" rtlCol="0">
            <a:spAutoFit/>
          </a:bodyPr>
          <a:lstStyle/>
          <a:p>
            <a:pPr algn="ctr"/>
            <a:r>
              <a:rPr lang="ko-KR" altLang="en-US" b="1" spc="-150" dirty="0">
                <a:solidFill>
                  <a:srgbClr val="00002F"/>
                </a:solidFill>
                <a:latin typeface="나눔스퀘어 ExtraBold" panose="020B0600000101010101" pitchFamily="50" charset="-127"/>
                <a:ea typeface="나눔스퀘어 ExtraBold" panose="020B0600000101010101" pitchFamily="50" charset="-127"/>
              </a:rPr>
              <a:t>가설 </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4. </a:t>
            </a:r>
            <a:r>
              <a:rPr lang="ko-KR" altLang="en-US" b="1" spc="-150" dirty="0">
                <a:solidFill>
                  <a:srgbClr val="00002F"/>
                </a:solidFill>
                <a:latin typeface="나눔스퀘어 ExtraBold" panose="020B0600000101010101" pitchFamily="50" charset="-127"/>
                <a:ea typeface="나눔스퀘어 ExtraBold" panose="020B0600000101010101" pitchFamily="50" charset="-127"/>
              </a:rPr>
              <a:t>화물이 많을 때 지연이 많을 것이다</a:t>
            </a:r>
            <a:r>
              <a:rPr lang="en-US" altLang="ko-KR" b="1" spc="-150" dirty="0">
                <a:solidFill>
                  <a:srgbClr val="00002F"/>
                </a:solidFill>
                <a:latin typeface="나눔스퀘어 ExtraBold" panose="020B0600000101010101" pitchFamily="50" charset="-127"/>
                <a:ea typeface="나눔스퀘어 ExtraBold" panose="020B0600000101010101" pitchFamily="50" charset="-127"/>
              </a:rPr>
              <a:t>.</a:t>
            </a:r>
            <a:endParaRPr lang="ko-KR" altLang="en-US" spc="-150" dirty="0">
              <a:solidFill>
                <a:srgbClr val="00002F"/>
              </a:solidFill>
              <a:latin typeface="나눔스퀘어 ExtraBold" panose="020B0600000101010101" pitchFamily="50" charset="-127"/>
              <a:ea typeface="나눔스퀘어 ExtraBold" panose="020B0600000101010101" pitchFamily="50" charset="-127"/>
            </a:endParaRPr>
          </a:p>
        </p:txBody>
      </p:sp>
      <p:sp>
        <p:nvSpPr>
          <p:cNvPr id="7" name="文本框 18">
            <a:extLst>
              <a:ext uri="{FF2B5EF4-FFF2-40B4-BE49-F238E27FC236}">
                <a16:creationId xmlns:a16="http://schemas.microsoft.com/office/drawing/2014/main" id="{AE7083F9-793B-4A1F-96B7-D236E1BE3E43}"/>
              </a:ext>
            </a:extLst>
          </p:cNvPr>
          <p:cNvSpPr txBox="1"/>
          <p:nvPr/>
        </p:nvSpPr>
        <p:spPr>
          <a:xfrm>
            <a:off x="504915" y="291341"/>
            <a:ext cx="4294941" cy="584775"/>
          </a:xfrm>
          <a:prstGeom prst="rect">
            <a:avLst/>
          </a:prstGeom>
          <a:noFill/>
        </p:spPr>
        <p:txBody>
          <a:bodyPr wrap="square" rtlCol="0">
            <a:spAutoFit/>
          </a:bodyPr>
          <a:lstStyle/>
          <a:p>
            <a:r>
              <a:rPr lang="en-US" altLang="ko-KR"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02. </a:t>
            </a:r>
            <a:r>
              <a:rPr lang="ko-KR" altLang="en-US" sz="32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분석 및 가설 검증</a:t>
            </a:r>
            <a:endParaRPr lang="en-US" altLang="zh-CN" sz="3200" dirty="0">
              <a:solidFill>
                <a:srgbClr val="F17F42"/>
              </a:solidFill>
              <a:latin typeface="Arial" panose="020B0604020202020204" pitchFamily="34" charset="0"/>
              <a:ea typeface="微软雅黑 Light" panose="020B0502040204020203" pitchFamily="34" charset="-122"/>
              <a:cs typeface="Arial" panose="020B0604020202020204" pitchFamily="34" charset="0"/>
            </a:endParaRPr>
          </a:p>
        </p:txBody>
      </p:sp>
      <p:sp>
        <p:nvSpPr>
          <p:cNvPr id="9" name="矩形 19">
            <a:extLst>
              <a:ext uri="{FF2B5EF4-FFF2-40B4-BE49-F238E27FC236}">
                <a16:creationId xmlns:a16="http://schemas.microsoft.com/office/drawing/2014/main" id="{FC3C6E04-1C4B-4A40-A3A9-9FEC1D4A35F5}"/>
              </a:ext>
            </a:extLst>
          </p:cNvPr>
          <p:cNvSpPr/>
          <p:nvPr/>
        </p:nvSpPr>
        <p:spPr>
          <a:xfrm>
            <a:off x="623392" y="836712"/>
            <a:ext cx="4176464" cy="45719"/>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_x301437064" descr="EMB00001f58315f">
            <a:extLst>
              <a:ext uri="{FF2B5EF4-FFF2-40B4-BE49-F238E27FC236}">
                <a16:creationId xmlns:a16="http://schemas.microsoft.com/office/drawing/2014/main" id="{CBB86D83-00C0-40FA-B299-F44BF4C37B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44" b="6220"/>
          <a:stretch/>
        </p:blipFill>
        <p:spPr bwMode="auto">
          <a:xfrm>
            <a:off x="2327096" y="2446315"/>
            <a:ext cx="8014648" cy="4349733"/>
          </a:xfrm>
          <a:prstGeom prst="rect">
            <a:avLst/>
          </a:prstGeom>
          <a:noFill/>
          <a:extLst>
            <a:ext uri="{909E8E84-426E-40DD-AFC4-6F175D3DCCD1}">
              <a14:hiddenFill xmlns:a14="http://schemas.microsoft.com/office/drawing/2010/main">
                <a:solidFill>
                  <a:srgbClr val="FFFFFF"/>
                </a:solidFill>
              </a14:hiddenFill>
            </a:ext>
          </a:extLst>
        </p:spPr>
      </p:pic>
      <p:sp>
        <p:nvSpPr>
          <p:cNvPr id="11" name="타원 10">
            <a:extLst>
              <a:ext uri="{FF2B5EF4-FFF2-40B4-BE49-F238E27FC236}">
                <a16:creationId xmlns:a16="http://schemas.microsoft.com/office/drawing/2014/main" id="{7728DA36-DE1D-4946-BCB1-A1F83A790ACD}"/>
              </a:ext>
            </a:extLst>
          </p:cNvPr>
          <p:cNvSpPr/>
          <p:nvPr/>
        </p:nvSpPr>
        <p:spPr>
          <a:xfrm>
            <a:off x="6334420" y="2819464"/>
            <a:ext cx="1404256" cy="1329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EAFD3EE7-5F83-4582-81C3-E9890A3F71B8}"/>
              </a:ext>
            </a:extLst>
          </p:cNvPr>
          <p:cNvSpPr/>
          <p:nvPr/>
        </p:nvSpPr>
        <p:spPr>
          <a:xfrm>
            <a:off x="2651123" y="2747456"/>
            <a:ext cx="1404256" cy="1329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975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1608</Words>
  <Application>Microsoft Office PowerPoint</Application>
  <PresentationFormat>와이드스크린</PresentationFormat>
  <Paragraphs>278</Paragraphs>
  <Slides>32</Slides>
  <Notes>1</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32</vt:i4>
      </vt:variant>
    </vt:vector>
  </HeadingPairs>
  <TitlesOfParts>
    <vt:vector size="43" baseType="lpstr">
      <vt:lpstr>等线</vt:lpstr>
      <vt:lpstr>微软雅黑</vt:lpstr>
      <vt:lpstr>宋体</vt:lpstr>
      <vt:lpstr>나눔스퀘어 ExtraBold</vt:lpstr>
      <vt:lpstr>微软雅黑 Light</vt:lpstr>
      <vt:lpstr>Arial</vt:lpstr>
      <vt:lpstr>Calibri</vt:lpstr>
      <vt:lpstr>Wingdings</vt:lpstr>
      <vt:lpstr>맑은 고딕</vt:lpstr>
      <vt:lpstr>함초롬바탕</vt:lpstr>
      <vt:lpstr>Office 主题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ICT01_18</cp:lastModifiedBy>
  <cp:revision>155</cp:revision>
  <dcterms:created xsi:type="dcterms:W3CDTF">2017-01-18T01:49:11Z</dcterms:created>
  <dcterms:modified xsi:type="dcterms:W3CDTF">2020-06-17T04:24:19Z</dcterms:modified>
</cp:coreProperties>
</file>